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5"/>
  </p:notesMasterIdLst>
  <p:sldIdLst>
    <p:sldId id="339" r:id="rId4"/>
    <p:sldId id="340" r:id="rId5"/>
    <p:sldId id="349" r:id="rId6"/>
    <p:sldId id="314" r:id="rId7"/>
    <p:sldId id="318" r:id="rId8"/>
    <p:sldId id="319" r:id="rId9"/>
    <p:sldId id="317" r:id="rId10"/>
    <p:sldId id="321" r:id="rId11"/>
    <p:sldId id="322" r:id="rId12"/>
    <p:sldId id="323" r:id="rId13"/>
    <p:sldId id="335" r:id="rId14"/>
    <p:sldId id="336" r:id="rId15"/>
    <p:sldId id="337" r:id="rId16"/>
    <p:sldId id="345" r:id="rId17"/>
    <p:sldId id="346" r:id="rId18"/>
    <p:sldId id="347" r:id="rId19"/>
    <p:sldId id="343" r:id="rId20"/>
    <p:sldId id="341" r:id="rId21"/>
    <p:sldId id="344" r:id="rId22"/>
    <p:sldId id="342" r:id="rId23"/>
    <p:sldId id="34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1" autoAdjust="0"/>
    <p:restoredTop sz="69410" autoAdjust="0"/>
  </p:normalViewPr>
  <p:slideViewPr>
    <p:cSldViewPr>
      <p:cViewPr>
        <p:scale>
          <a:sx n="77" d="100"/>
          <a:sy n="77" d="100"/>
        </p:scale>
        <p:origin x="-996" y="-82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4" Type="http://schemas.openxmlformats.org/officeDocument/2006/relationships/image" Target="../media/image1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4"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ADF857-EE78-48AC-9EB4-149098A0FC7F}"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465A6313-48A8-4B7A-97D4-951C850EE869}">
      <dgm:prSet phldrT="[Text]" phldr="1"/>
      <dgm:spPr/>
      <dgm:t>
        <a:bodyPr/>
        <a:lstStyle/>
        <a:p>
          <a:endParaRPr lang="en-US"/>
        </a:p>
      </dgm:t>
    </dgm:pt>
    <dgm:pt modelId="{4CF08519-F01C-4192-A34B-D2DA72B01E6B}" type="parTrans" cxnId="{282D236D-19E5-4884-9620-D498796FF706}">
      <dgm:prSet/>
      <dgm:spPr/>
      <dgm:t>
        <a:bodyPr/>
        <a:lstStyle/>
        <a:p>
          <a:endParaRPr lang="en-US"/>
        </a:p>
      </dgm:t>
    </dgm:pt>
    <dgm:pt modelId="{23DDEE75-5FC7-4036-B45D-FF37BDFF8BE2}" type="sibTrans" cxnId="{282D236D-19E5-4884-9620-D498796FF706}">
      <dgm:prSet/>
      <dgm:spPr/>
      <dgm:t>
        <a:bodyPr/>
        <a:lstStyle/>
        <a:p>
          <a:endParaRPr lang="en-US"/>
        </a:p>
      </dgm:t>
    </dgm:pt>
    <dgm:pt modelId="{5BCA5076-EBB9-4CBE-91D0-6610F2977E58}">
      <dgm:prSet phldrT="[Text]"/>
      <dgm:spPr/>
      <dgm:t>
        <a:bodyPr/>
        <a:lstStyle/>
        <a:p>
          <a:r>
            <a:rPr lang="en-US" dirty="0" smtClean="0">
              <a:latin typeface="Arial Black" panose="020B0A04020102020204" pitchFamily="34" charset="0"/>
            </a:rPr>
            <a:t>Education</a:t>
          </a:r>
          <a:endParaRPr lang="en-US" dirty="0">
            <a:latin typeface="Arial Black" panose="020B0A04020102020204" pitchFamily="34" charset="0"/>
          </a:endParaRPr>
        </a:p>
      </dgm:t>
    </dgm:pt>
    <dgm:pt modelId="{1871E402-5996-40B7-A2BE-A4909A7FB568}" type="parTrans" cxnId="{7FF78A33-09F7-4E37-B587-6EFD3DA35E12}">
      <dgm:prSet/>
      <dgm:spPr/>
      <dgm:t>
        <a:bodyPr/>
        <a:lstStyle/>
        <a:p>
          <a:endParaRPr lang="en-US"/>
        </a:p>
      </dgm:t>
    </dgm:pt>
    <dgm:pt modelId="{EC87044D-8F89-4EDF-ADBA-A480EF413AA1}" type="sibTrans" cxnId="{7FF78A33-09F7-4E37-B587-6EFD3DA35E12}">
      <dgm:prSet/>
      <dgm:spPr/>
      <dgm:t>
        <a:bodyPr/>
        <a:lstStyle/>
        <a:p>
          <a:endParaRPr lang="en-US"/>
        </a:p>
      </dgm:t>
    </dgm:pt>
    <dgm:pt modelId="{FC64FD4E-90DA-47B3-A570-6AE6E4E93E50}">
      <dgm:prSet phldrT="[Text]" phldr="1"/>
      <dgm:spPr/>
      <dgm:t>
        <a:bodyPr/>
        <a:lstStyle/>
        <a:p>
          <a:endParaRPr lang="en-US"/>
        </a:p>
      </dgm:t>
    </dgm:pt>
    <dgm:pt modelId="{D0AEF4DE-0C02-4961-95D5-73CABA0B7627}" type="parTrans" cxnId="{DB1CA26D-B2B1-4B5E-805D-14C9C7E1CC86}">
      <dgm:prSet/>
      <dgm:spPr/>
      <dgm:t>
        <a:bodyPr/>
        <a:lstStyle/>
        <a:p>
          <a:endParaRPr lang="en-US"/>
        </a:p>
      </dgm:t>
    </dgm:pt>
    <dgm:pt modelId="{C56925FB-38F6-46C6-AA42-52C6C2376D3A}" type="sibTrans" cxnId="{DB1CA26D-B2B1-4B5E-805D-14C9C7E1CC86}">
      <dgm:prSet/>
      <dgm:spPr/>
      <dgm:t>
        <a:bodyPr/>
        <a:lstStyle/>
        <a:p>
          <a:endParaRPr lang="en-US"/>
        </a:p>
      </dgm:t>
    </dgm:pt>
    <dgm:pt modelId="{F8F8A5E6-7F7A-44ED-B806-299B755C97AD}">
      <dgm:prSet phldrT="[Text]"/>
      <dgm:spPr/>
      <dgm:t>
        <a:bodyPr/>
        <a:lstStyle/>
        <a:p>
          <a:pPr algn="ctr"/>
          <a:r>
            <a:rPr lang="en-US" dirty="0" smtClean="0">
              <a:latin typeface="Arial Black" panose="020B0A04020102020204" pitchFamily="34" charset="0"/>
            </a:rPr>
            <a:t>Training</a:t>
          </a:r>
          <a:endParaRPr lang="en-US" dirty="0">
            <a:latin typeface="Arial Black" panose="020B0A04020102020204" pitchFamily="34" charset="0"/>
          </a:endParaRPr>
        </a:p>
      </dgm:t>
    </dgm:pt>
    <dgm:pt modelId="{8F23D000-7EF7-4E48-A183-149260BD069B}" type="parTrans" cxnId="{02526003-1C77-43EE-962F-D4A03494F332}">
      <dgm:prSet/>
      <dgm:spPr/>
      <dgm:t>
        <a:bodyPr/>
        <a:lstStyle/>
        <a:p>
          <a:endParaRPr lang="en-US"/>
        </a:p>
      </dgm:t>
    </dgm:pt>
    <dgm:pt modelId="{EE2C5DF3-3FAE-4868-A4BA-0AD0F6A301E2}" type="sibTrans" cxnId="{02526003-1C77-43EE-962F-D4A03494F332}">
      <dgm:prSet/>
      <dgm:spPr/>
      <dgm:t>
        <a:bodyPr/>
        <a:lstStyle/>
        <a:p>
          <a:endParaRPr lang="en-US"/>
        </a:p>
      </dgm:t>
    </dgm:pt>
    <dgm:pt modelId="{0C97755D-2817-4CC9-8217-91A7C121039D}">
      <dgm:prSet phldrT="[Text]" phldr="1"/>
      <dgm:spPr/>
      <dgm:t>
        <a:bodyPr/>
        <a:lstStyle/>
        <a:p>
          <a:endParaRPr lang="en-US"/>
        </a:p>
      </dgm:t>
    </dgm:pt>
    <dgm:pt modelId="{3BF53C43-6E8C-4468-BD97-83054D039030}" type="parTrans" cxnId="{9D2EAA29-0B70-4242-B842-96D040757E72}">
      <dgm:prSet/>
      <dgm:spPr/>
      <dgm:t>
        <a:bodyPr/>
        <a:lstStyle/>
        <a:p>
          <a:endParaRPr lang="en-US"/>
        </a:p>
      </dgm:t>
    </dgm:pt>
    <dgm:pt modelId="{9268CC85-F087-42E8-BAA0-F9244CE09DCB}" type="sibTrans" cxnId="{9D2EAA29-0B70-4242-B842-96D040757E72}">
      <dgm:prSet/>
      <dgm:spPr/>
      <dgm:t>
        <a:bodyPr/>
        <a:lstStyle/>
        <a:p>
          <a:endParaRPr lang="en-US"/>
        </a:p>
      </dgm:t>
    </dgm:pt>
    <dgm:pt modelId="{98A32FA6-FE9E-408D-A017-4E48F0B7674B}">
      <dgm:prSet phldrT="[Text]"/>
      <dgm:spPr/>
      <dgm:t>
        <a:bodyPr/>
        <a:lstStyle/>
        <a:p>
          <a:pPr algn="ctr"/>
          <a:r>
            <a:rPr lang="en-US" dirty="0" smtClean="0">
              <a:latin typeface="Arial Black" panose="020B0A04020102020204" pitchFamily="34" charset="0"/>
            </a:rPr>
            <a:t>Learning</a:t>
          </a:r>
          <a:endParaRPr lang="en-US" dirty="0">
            <a:latin typeface="Arial Black" panose="020B0A04020102020204" pitchFamily="34" charset="0"/>
          </a:endParaRPr>
        </a:p>
      </dgm:t>
    </dgm:pt>
    <dgm:pt modelId="{6D46644C-0789-4C1D-B2B4-7709BB1E4B86}" type="parTrans" cxnId="{8B8F146E-954C-48D2-8AE9-8DA8FEB58881}">
      <dgm:prSet/>
      <dgm:spPr/>
      <dgm:t>
        <a:bodyPr/>
        <a:lstStyle/>
        <a:p>
          <a:endParaRPr lang="en-US"/>
        </a:p>
      </dgm:t>
    </dgm:pt>
    <dgm:pt modelId="{5A62A0A8-8AFD-4106-AB48-8257D0C5F0F4}" type="sibTrans" cxnId="{8B8F146E-954C-48D2-8AE9-8DA8FEB58881}">
      <dgm:prSet/>
      <dgm:spPr/>
      <dgm:t>
        <a:bodyPr/>
        <a:lstStyle/>
        <a:p>
          <a:endParaRPr lang="en-US"/>
        </a:p>
      </dgm:t>
    </dgm:pt>
    <dgm:pt modelId="{E0BF22F9-A556-461D-8B7D-BDACAF94C01F}" type="pres">
      <dgm:prSet presAssocID="{17ADF857-EE78-48AC-9EB4-149098A0FC7F}" presName="Name0" presStyleCnt="0">
        <dgm:presLayoutVars>
          <dgm:chMax val="5"/>
          <dgm:chPref val="5"/>
          <dgm:dir/>
          <dgm:animLvl val="lvl"/>
        </dgm:presLayoutVars>
      </dgm:prSet>
      <dgm:spPr/>
      <dgm:t>
        <a:bodyPr/>
        <a:lstStyle/>
        <a:p>
          <a:endParaRPr lang="en-US"/>
        </a:p>
      </dgm:t>
    </dgm:pt>
    <dgm:pt modelId="{D614E5FC-C469-4E6B-BCF3-9B54454153A6}" type="pres">
      <dgm:prSet presAssocID="{465A6313-48A8-4B7A-97D4-951C850EE869}" presName="parentText1" presStyleLbl="node1" presStyleIdx="0" presStyleCnt="3" custLinFactY="-80186" custLinFactNeighborX="-11038" custLinFactNeighborY="-100000">
        <dgm:presLayoutVars>
          <dgm:chMax/>
          <dgm:chPref val="3"/>
          <dgm:bulletEnabled val="1"/>
        </dgm:presLayoutVars>
      </dgm:prSet>
      <dgm:spPr/>
      <dgm:t>
        <a:bodyPr/>
        <a:lstStyle/>
        <a:p>
          <a:endParaRPr lang="en-US"/>
        </a:p>
      </dgm:t>
    </dgm:pt>
    <dgm:pt modelId="{FAAC200A-E92B-4D59-BD04-7DC0B7ADCBD9}" type="pres">
      <dgm:prSet presAssocID="{465A6313-48A8-4B7A-97D4-951C850EE869}" presName="childText1" presStyleLbl="solidAlignAcc1" presStyleIdx="0" presStyleCnt="3" custLinFactNeighborX="-4530" custLinFactNeighborY="4558">
        <dgm:presLayoutVars>
          <dgm:chMax val="0"/>
          <dgm:chPref val="0"/>
          <dgm:bulletEnabled val="1"/>
        </dgm:presLayoutVars>
      </dgm:prSet>
      <dgm:spPr/>
      <dgm:t>
        <a:bodyPr/>
        <a:lstStyle/>
        <a:p>
          <a:endParaRPr lang="en-US"/>
        </a:p>
      </dgm:t>
    </dgm:pt>
    <dgm:pt modelId="{D3D48434-332D-49A1-973B-65AD1CE5C94B}" type="pres">
      <dgm:prSet presAssocID="{FC64FD4E-90DA-47B3-A570-6AE6E4E93E50}" presName="parentText2" presStyleLbl="node1" presStyleIdx="1" presStyleCnt="3">
        <dgm:presLayoutVars>
          <dgm:chMax/>
          <dgm:chPref val="3"/>
          <dgm:bulletEnabled val="1"/>
        </dgm:presLayoutVars>
      </dgm:prSet>
      <dgm:spPr/>
      <dgm:t>
        <a:bodyPr/>
        <a:lstStyle/>
        <a:p>
          <a:endParaRPr lang="en-US"/>
        </a:p>
      </dgm:t>
    </dgm:pt>
    <dgm:pt modelId="{E1E89E4F-56CE-4BD4-831B-52801172FC97}" type="pres">
      <dgm:prSet presAssocID="{FC64FD4E-90DA-47B3-A570-6AE6E4E93E50}" presName="childText2" presStyleLbl="solidAlignAcc1" presStyleIdx="1" presStyleCnt="3">
        <dgm:presLayoutVars>
          <dgm:chMax val="0"/>
          <dgm:chPref val="0"/>
          <dgm:bulletEnabled val="1"/>
        </dgm:presLayoutVars>
      </dgm:prSet>
      <dgm:spPr/>
      <dgm:t>
        <a:bodyPr/>
        <a:lstStyle/>
        <a:p>
          <a:endParaRPr lang="en-US"/>
        </a:p>
      </dgm:t>
    </dgm:pt>
    <dgm:pt modelId="{E780DE26-8E14-49A6-83EE-714FB40FB83A}" type="pres">
      <dgm:prSet presAssocID="{0C97755D-2817-4CC9-8217-91A7C121039D}" presName="parentText3" presStyleLbl="node1" presStyleIdx="2" presStyleCnt="3">
        <dgm:presLayoutVars>
          <dgm:chMax/>
          <dgm:chPref val="3"/>
          <dgm:bulletEnabled val="1"/>
        </dgm:presLayoutVars>
      </dgm:prSet>
      <dgm:spPr/>
      <dgm:t>
        <a:bodyPr/>
        <a:lstStyle/>
        <a:p>
          <a:endParaRPr lang="en-US"/>
        </a:p>
      </dgm:t>
    </dgm:pt>
    <dgm:pt modelId="{A2F02B30-993D-4F32-8801-19EE77D1C004}" type="pres">
      <dgm:prSet presAssocID="{0C97755D-2817-4CC9-8217-91A7C121039D}" presName="childText3" presStyleLbl="solidAlignAcc1" presStyleIdx="2" presStyleCnt="3">
        <dgm:presLayoutVars>
          <dgm:chMax val="0"/>
          <dgm:chPref val="0"/>
          <dgm:bulletEnabled val="1"/>
        </dgm:presLayoutVars>
      </dgm:prSet>
      <dgm:spPr/>
      <dgm:t>
        <a:bodyPr/>
        <a:lstStyle/>
        <a:p>
          <a:endParaRPr lang="en-US"/>
        </a:p>
      </dgm:t>
    </dgm:pt>
  </dgm:ptLst>
  <dgm:cxnLst>
    <dgm:cxn modelId="{DB1CA26D-B2B1-4B5E-805D-14C9C7E1CC86}" srcId="{17ADF857-EE78-48AC-9EB4-149098A0FC7F}" destId="{FC64FD4E-90DA-47B3-A570-6AE6E4E93E50}" srcOrd="1" destOrd="0" parTransId="{D0AEF4DE-0C02-4961-95D5-73CABA0B7627}" sibTransId="{C56925FB-38F6-46C6-AA42-52C6C2376D3A}"/>
    <dgm:cxn modelId="{9D2EAA29-0B70-4242-B842-96D040757E72}" srcId="{17ADF857-EE78-48AC-9EB4-149098A0FC7F}" destId="{0C97755D-2817-4CC9-8217-91A7C121039D}" srcOrd="2" destOrd="0" parTransId="{3BF53C43-6E8C-4468-BD97-83054D039030}" sibTransId="{9268CC85-F087-42E8-BAA0-F9244CE09DCB}"/>
    <dgm:cxn modelId="{282D236D-19E5-4884-9620-D498796FF706}" srcId="{17ADF857-EE78-48AC-9EB4-149098A0FC7F}" destId="{465A6313-48A8-4B7A-97D4-951C850EE869}" srcOrd="0" destOrd="0" parTransId="{4CF08519-F01C-4192-A34B-D2DA72B01E6B}" sibTransId="{23DDEE75-5FC7-4036-B45D-FF37BDFF8BE2}"/>
    <dgm:cxn modelId="{70AF19F8-B292-47E2-BADD-21E7D6694818}" type="presOf" srcId="{465A6313-48A8-4B7A-97D4-951C850EE869}" destId="{D614E5FC-C469-4E6B-BCF3-9B54454153A6}" srcOrd="0" destOrd="0" presId="urn:microsoft.com/office/officeart/2009/3/layout/IncreasingArrowsProcess"/>
    <dgm:cxn modelId="{15BA7D7A-A52B-4658-B4A8-366CFA3E0DAC}" type="presOf" srcId="{98A32FA6-FE9E-408D-A017-4E48F0B7674B}" destId="{A2F02B30-993D-4F32-8801-19EE77D1C004}" srcOrd="0" destOrd="0" presId="urn:microsoft.com/office/officeart/2009/3/layout/IncreasingArrowsProcess"/>
    <dgm:cxn modelId="{7FF78A33-09F7-4E37-B587-6EFD3DA35E12}" srcId="{465A6313-48A8-4B7A-97D4-951C850EE869}" destId="{5BCA5076-EBB9-4CBE-91D0-6610F2977E58}" srcOrd="0" destOrd="0" parTransId="{1871E402-5996-40B7-A2BE-A4909A7FB568}" sibTransId="{EC87044D-8F89-4EDF-ADBA-A480EF413AA1}"/>
    <dgm:cxn modelId="{8B8F146E-954C-48D2-8AE9-8DA8FEB58881}" srcId="{0C97755D-2817-4CC9-8217-91A7C121039D}" destId="{98A32FA6-FE9E-408D-A017-4E48F0B7674B}" srcOrd="0" destOrd="0" parTransId="{6D46644C-0789-4C1D-B2B4-7709BB1E4B86}" sibTransId="{5A62A0A8-8AFD-4106-AB48-8257D0C5F0F4}"/>
    <dgm:cxn modelId="{02526003-1C77-43EE-962F-D4A03494F332}" srcId="{FC64FD4E-90DA-47B3-A570-6AE6E4E93E50}" destId="{F8F8A5E6-7F7A-44ED-B806-299B755C97AD}" srcOrd="0" destOrd="0" parTransId="{8F23D000-7EF7-4E48-A183-149260BD069B}" sibTransId="{EE2C5DF3-3FAE-4868-A4BA-0AD0F6A301E2}"/>
    <dgm:cxn modelId="{BFEEEE53-B451-46EB-9DEA-31B59EC41675}" type="presOf" srcId="{5BCA5076-EBB9-4CBE-91D0-6610F2977E58}" destId="{FAAC200A-E92B-4D59-BD04-7DC0B7ADCBD9}" srcOrd="0" destOrd="0" presId="urn:microsoft.com/office/officeart/2009/3/layout/IncreasingArrowsProcess"/>
    <dgm:cxn modelId="{E36EFC8C-1054-45A5-A9DD-44F076E6C554}" type="presOf" srcId="{0C97755D-2817-4CC9-8217-91A7C121039D}" destId="{E780DE26-8E14-49A6-83EE-714FB40FB83A}" srcOrd="0" destOrd="0" presId="urn:microsoft.com/office/officeart/2009/3/layout/IncreasingArrowsProcess"/>
    <dgm:cxn modelId="{09FE7777-5562-46F8-837F-2B410B1B1696}" type="presOf" srcId="{FC64FD4E-90DA-47B3-A570-6AE6E4E93E50}" destId="{D3D48434-332D-49A1-973B-65AD1CE5C94B}" srcOrd="0" destOrd="0" presId="urn:microsoft.com/office/officeart/2009/3/layout/IncreasingArrowsProcess"/>
    <dgm:cxn modelId="{E015BC4D-3911-4401-AB67-6A3002E4D9A1}" type="presOf" srcId="{17ADF857-EE78-48AC-9EB4-149098A0FC7F}" destId="{E0BF22F9-A556-461D-8B7D-BDACAF94C01F}" srcOrd="0" destOrd="0" presId="urn:microsoft.com/office/officeart/2009/3/layout/IncreasingArrowsProcess"/>
    <dgm:cxn modelId="{689AC0D9-EF39-4305-AFA2-B6BB95BF65B0}" type="presOf" srcId="{F8F8A5E6-7F7A-44ED-B806-299B755C97AD}" destId="{E1E89E4F-56CE-4BD4-831B-52801172FC97}" srcOrd="0" destOrd="0" presId="urn:microsoft.com/office/officeart/2009/3/layout/IncreasingArrowsProcess"/>
    <dgm:cxn modelId="{31A1052E-E724-47B4-84D4-6A41F61B6306}" type="presParOf" srcId="{E0BF22F9-A556-461D-8B7D-BDACAF94C01F}" destId="{D614E5FC-C469-4E6B-BCF3-9B54454153A6}" srcOrd="0" destOrd="0" presId="urn:microsoft.com/office/officeart/2009/3/layout/IncreasingArrowsProcess"/>
    <dgm:cxn modelId="{21A7EE23-E657-4338-A774-BCF5FA90A594}" type="presParOf" srcId="{E0BF22F9-A556-461D-8B7D-BDACAF94C01F}" destId="{FAAC200A-E92B-4D59-BD04-7DC0B7ADCBD9}" srcOrd="1" destOrd="0" presId="urn:microsoft.com/office/officeart/2009/3/layout/IncreasingArrowsProcess"/>
    <dgm:cxn modelId="{DDD08BEA-616B-420B-94E5-B964A88F9FC4}" type="presParOf" srcId="{E0BF22F9-A556-461D-8B7D-BDACAF94C01F}" destId="{D3D48434-332D-49A1-973B-65AD1CE5C94B}" srcOrd="2" destOrd="0" presId="urn:microsoft.com/office/officeart/2009/3/layout/IncreasingArrowsProcess"/>
    <dgm:cxn modelId="{479D170C-554D-4548-A8BE-0BB4EA1D0E28}" type="presParOf" srcId="{E0BF22F9-A556-461D-8B7D-BDACAF94C01F}" destId="{E1E89E4F-56CE-4BD4-831B-52801172FC97}" srcOrd="3" destOrd="0" presId="urn:microsoft.com/office/officeart/2009/3/layout/IncreasingArrowsProcess"/>
    <dgm:cxn modelId="{7B096443-CBD0-4C25-ACE7-96A1D69A871B}" type="presParOf" srcId="{E0BF22F9-A556-461D-8B7D-BDACAF94C01F}" destId="{E780DE26-8E14-49A6-83EE-714FB40FB83A}" srcOrd="4" destOrd="0" presId="urn:microsoft.com/office/officeart/2009/3/layout/IncreasingArrowsProcess"/>
    <dgm:cxn modelId="{FE8E503C-E6E1-40D5-A12B-163E75D4B386}" type="presParOf" srcId="{E0BF22F9-A556-461D-8B7D-BDACAF94C01F}" destId="{A2F02B30-993D-4F32-8801-19EE77D1C004}"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ADF857-EE78-48AC-9EB4-149098A0FC7F}"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465A6313-48A8-4B7A-97D4-951C850EE869}">
      <dgm:prSet phldrT="[Text]" phldr="1"/>
      <dgm:spPr/>
      <dgm:t>
        <a:bodyPr/>
        <a:lstStyle/>
        <a:p>
          <a:endParaRPr lang="en-US"/>
        </a:p>
      </dgm:t>
    </dgm:pt>
    <dgm:pt modelId="{4CF08519-F01C-4192-A34B-D2DA72B01E6B}" type="parTrans" cxnId="{282D236D-19E5-4884-9620-D498796FF706}">
      <dgm:prSet/>
      <dgm:spPr/>
      <dgm:t>
        <a:bodyPr/>
        <a:lstStyle/>
        <a:p>
          <a:endParaRPr lang="en-US"/>
        </a:p>
      </dgm:t>
    </dgm:pt>
    <dgm:pt modelId="{23DDEE75-5FC7-4036-B45D-FF37BDFF8BE2}" type="sibTrans" cxnId="{282D236D-19E5-4884-9620-D498796FF706}">
      <dgm:prSet/>
      <dgm:spPr/>
      <dgm:t>
        <a:bodyPr/>
        <a:lstStyle/>
        <a:p>
          <a:endParaRPr lang="en-US"/>
        </a:p>
      </dgm:t>
    </dgm:pt>
    <dgm:pt modelId="{5BCA5076-EBB9-4CBE-91D0-6610F2977E58}">
      <dgm:prSet phldrT="[Text]"/>
      <dgm:spPr/>
      <dgm:t>
        <a:bodyPr/>
        <a:lstStyle/>
        <a:p>
          <a:r>
            <a:rPr lang="en-US" dirty="0" smtClean="0">
              <a:latin typeface="Arial Black" panose="020B0A04020102020204" pitchFamily="34" charset="0"/>
            </a:rPr>
            <a:t>Education</a:t>
          </a:r>
          <a:endParaRPr lang="en-US" dirty="0">
            <a:latin typeface="Arial Black" panose="020B0A04020102020204" pitchFamily="34" charset="0"/>
          </a:endParaRPr>
        </a:p>
      </dgm:t>
    </dgm:pt>
    <dgm:pt modelId="{1871E402-5996-40B7-A2BE-A4909A7FB568}" type="parTrans" cxnId="{7FF78A33-09F7-4E37-B587-6EFD3DA35E12}">
      <dgm:prSet/>
      <dgm:spPr/>
      <dgm:t>
        <a:bodyPr/>
        <a:lstStyle/>
        <a:p>
          <a:endParaRPr lang="en-US"/>
        </a:p>
      </dgm:t>
    </dgm:pt>
    <dgm:pt modelId="{EC87044D-8F89-4EDF-ADBA-A480EF413AA1}" type="sibTrans" cxnId="{7FF78A33-09F7-4E37-B587-6EFD3DA35E12}">
      <dgm:prSet/>
      <dgm:spPr/>
      <dgm:t>
        <a:bodyPr/>
        <a:lstStyle/>
        <a:p>
          <a:endParaRPr lang="en-US"/>
        </a:p>
      </dgm:t>
    </dgm:pt>
    <dgm:pt modelId="{FC64FD4E-90DA-47B3-A570-6AE6E4E93E50}">
      <dgm:prSet phldrT="[Text]" phldr="1"/>
      <dgm:spPr/>
      <dgm:t>
        <a:bodyPr/>
        <a:lstStyle/>
        <a:p>
          <a:endParaRPr lang="en-US"/>
        </a:p>
      </dgm:t>
    </dgm:pt>
    <dgm:pt modelId="{D0AEF4DE-0C02-4961-95D5-73CABA0B7627}" type="parTrans" cxnId="{DB1CA26D-B2B1-4B5E-805D-14C9C7E1CC86}">
      <dgm:prSet/>
      <dgm:spPr/>
      <dgm:t>
        <a:bodyPr/>
        <a:lstStyle/>
        <a:p>
          <a:endParaRPr lang="en-US"/>
        </a:p>
      </dgm:t>
    </dgm:pt>
    <dgm:pt modelId="{C56925FB-38F6-46C6-AA42-52C6C2376D3A}" type="sibTrans" cxnId="{DB1CA26D-B2B1-4B5E-805D-14C9C7E1CC86}">
      <dgm:prSet/>
      <dgm:spPr/>
      <dgm:t>
        <a:bodyPr/>
        <a:lstStyle/>
        <a:p>
          <a:endParaRPr lang="en-US"/>
        </a:p>
      </dgm:t>
    </dgm:pt>
    <dgm:pt modelId="{F8F8A5E6-7F7A-44ED-B806-299B755C97AD}">
      <dgm:prSet phldrT="[Text]"/>
      <dgm:spPr/>
      <dgm:t>
        <a:bodyPr/>
        <a:lstStyle/>
        <a:p>
          <a:pPr algn="ctr"/>
          <a:r>
            <a:rPr lang="en-US" dirty="0" smtClean="0">
              <a:latin typeface="Arial Black" panose="020B0A04020102020204" pitchFamily="34" charset="0"/>
            </a:rPr>
            <a:t>Training</a:t>
          </a:r>
          <a:endParaRPr lang="en-US" dirty="0">
            <a:latin typeface="Arial Black" panose="020B0A04020102020204" pitchFamily="34" charset="0"/>
          </a:endParaRPr>
        </a:p>
      </dgm:t>
    </dgm:pt>
    <dgm:pt modelId="{8F23D000-7EF7-4E48-A183-149260BD069B}" type="parTrans" cxnId="{02526003-1C77-43EE-962F-D4A03494F332}">
      <dgm:prSet/>
      <dgm:spPr/>
      <dgm:t>
        <a:bodyPr/>
        <a:lstStyle/>
        <a:p>
          <a:endParaRPr lang="en-US"/>
        </a:p>
      </dgm:t>
    </dgm:pt>
    <dgm:pt modelId="{EE2C5DF3-3FAE-4868-A4BA-0AD0F6A301E2}" type="sibTrans" cxnId="{02526003-1C77-43EE-962F-D4A03494F332}">
      <dgm:prSet/>
      <dgm:spPr/>
      <dgm:t>
        <a:bodyPr/>
        <a:lstStyle/>
        <a:p>
          <a:endParaRPr lang="en-US"/>
        </a:p>
      </dgm:t>
    </dgm:pt>
    <dgm:pt modelId="{0C97755D-2817-4CC9-8217-91A7C121039D}">
      <dgm:prSet phldrT="[Text]" phldr="1"/>
      <dgm:spPr/>
      <dgm:t>
        <a:bodyPr/>
        <a:lstStyle/>
        <a:p>
          <a:endParaRPr lang="en-US"/>
        </a:p>
      </dgm:t>
    </dgm:pt>
    <dgm:pt modelId="{3BF53C43-6E8C-4468-BD97-83054D039030}" type="parTrans" cxnId="{9D2EAA29-0B70-4242-B842-96D040757E72}">
      <dgm:prSet/>
      <dgm:spPr/>
      <dgm:t>
        <a:bodyPr/>
        <a:lstStyle/>
        <a:p>
          <a:endParaRPr lang="en-US"/>
        </a:p>
      </dgm:t>
    </dgm:pt>
    <dgm:pt modelId="{9268CC85-F087-42E8-BAA0-F9244CE09DCB}" type="sibTrans" cxnId="{9D2EAA29-0B70-4242-B842-96D040757E72}">
      <dgm:prSet/>
      <dgm:spPr/>
      <dgm:t>
        <a:bodyPr/>
        <a:lstStyle/>
        <a:p>
          <a:endParaRPr lang="en-US"/>
        </a:p>
      </dgm:t>
    </dgm:pt>
    <dgm:pt modelId="{98A32FA6-FE9E-408D-A017-4E48F0B7674B}">
      <dgm:prSet phldrT="[Text]"/>
      <dgm:spPr/>
      <dgm:t>
        <a:bodyPr/>
        <a:lstStyle/>
        <a:p>
          <a:pPr algn="ctr"/>
          <a:r>
            <a:rPr lang="en-US" dirty="0" smtClean="0">
              <a:latin typeface="Arial Black" panose="020B0A04020102020204" pitchFamily="34" charset="0"/>
            </a:rPr>
            <a:t>Learning</a:t>
          </a:r>
          <a:endParaRPr lang="en-US" dirty="0">
            <a:latin typeface="Arial Black" panose="020B0A04020102020204" pitchFamily="34" charset="0"/>
          </a:endParaRPr>
        </a:p>
      </dgm:t>
    </dgm:pt>
    <dgm:pt modelId="{6D46644C-0789-4C1D-B2B4-7709BB1E4B86}" type="parTrans" cxnId="{8B8F146E-954C-48D2-8AE9-8DA8FEB58881}">
      <dgm:prSet/>
      <dgm:spPr/>
      <dgm:t>
        <a:bodyPr/>
        <a:lstStyle/>
        <a:p>
          <a:endParaRPr lang="en-US"/>
        </a:p>
      </dgm:t>
    </dgm:pt>
    <dgm:pt modelId="{5A62A0A8-8AFD-4106-AB48-8257D0C5F0F4}" type="sibTrans" cxnId="{8B8F146E-954C-48D2-8AE9-8DA8FEB58881}">
      <dgm:prSet/>
      <dgm:spPr/>
      <dgm:t>
        <a:bodyPr/>
        <a:lstStyle/>
        <a:p>
          <a:endParaRPr lang="en-US"/>
        </a:p>
      </dgm:t>
    </dgm:pt>
    <dgm:pt modelId="{E0BF22F9-A556-461D-8B7D-BDACAF94C01F}" type="pres">
      <dgm:prSet presAssocID="{17ADF857-EE78-48AC-9EB4-149098A0FC7F}" presName="Name0" presStyleCnt="0">
        <dgm:presLayoutVars>
          <dgm:chMax val="5"/>
          <dgm:chPref val="5"/>
          <dgm:dir/>
          <dgm:animLvl val="lvl"/>
        </dgm:presLayoutVars>
      </dgm:prSet>
      <dgm:spPr/>
      <dgm:t>
        <a:bodyPr/>
        <a:lstStyle/>
        <a:p>
          <a:endParaRPr lang="en-US"/>
        </a:p>
      </dgm:t>
    </dgm:pt>
    <dgm:pt modelId="{D614E5FC-C469-4E6B-BCF3-9B54454153A6}" type="pres">
      <dgm:prSet presAssocID="{465A6313-48A8-4B7A-97D4-951C850EE869}" presName="parentText1" presStyleLbl="node1" presStyleIdx="0" presStyleCnt="3" custLinFactNeighborX="1315" custLinFactNeighborY="-10694">
        <dgm:presLayoutVars>
          <dgm:chMax/>
          <dgm:chPref val="3"/>
          <dgm:bulletEnabled val="1"/>
        </dgm:presLayoutVars>
      </dgm:prSet>
      <dgm:spPr/>
      <dgm:t>
        <a:bodyPr/>
        <a:lstStyle/>
        <a:p>
          <a:endParaRPr lang="en-US"/>
        </a:p>
      </dgm:t>
    </dgm:pt>
    <dgm:pt modelId="{FAAC200A-E92B-4D59-BD04-7DC0B7ADCBD9}" type="pres">
      <dgm:prSet presAssocID="{465A6313-48A8-4B7A-97D4-951C850EE869}" presName="childText1" presStyleLbl="solidAlignAcc1" presStyleIdx="0" presStyleCnt="3">
        <dgm:presLayoutVars>
          <dgm:chMax val="0"/>
          <dgm:chPref val="0"/>
          <dgm:bulletEnabled val="1"/>
        </dgm:presLayoutVars>
      </dgm:prSet>
      <dgm:spPr/>
      <dgm:t>
        <a:bodyPr/>
        <a:lstStyle/>
        <a:p>
          <a:endParaRPr lang="en-US"/>
        </a:p>
      </dgm:t>
    </dgm:pt>
    <dgm:pt modelId="{D3D48434-332D-49A1-973B-65AD1CE5C94B}" type="pres">
      <dgm:prSet presAssocID="{FC64FD4E-90DA-47B3-A570-6AE6E4E93E50}" presName="parentText2" presStyleLbl="node1" presStyleIdx="1" presStyleCnt="3">
        <dgm:presLayoutVars>
          <dgm:chMax/>
          <dgm:chPref val="3"/>
          <dgm:bulletEnabled val="1"/>
        </dgm:presLayoutVars>
      </dgm:prSet>
      <dgm:spPr/>
      <dgm:t>
        <a:bodyPr/>
        <a:lstStyle/>
        <a:p>
          <a:endParaRPr lang="en-US"/>
        </a:p>
      </dgm:t>
    </dgm:pt>
    <dgm:pt modelId="{E1E89E4F-56CE-4BD4-831B-52801172FC97}" type="pres">
      <dgm:prSet presAssocID="{FC64FD4E-90DA-47B3-A570-6AE6E4E93E50}" presName="childText2" presStyleLbl="solidAlignAcc1" presStyleIdx="1" presStyleCnt="3">
        <dgm:presLayoutVars>
          <dgm:chMax val="0"/>
          <dgm:chPref val="0"/>
          <dgm:bulletEnabled val="1"/>
        </dgm:presLayoutVars>
      </dgm:prSet>
      <dgm:spPr/>
      <dgm:t>
        <a:bodyPr/>
        <a:lstStyle/>
        <a:p>
          <a:endParaRPr lang="en-US"/>
        </a:p>
      </dgm:t>
    </dgm:pt>
    <dgm:pt modelId="{E780DE26-8E14-49A6-83EE-714FB40FB83A}" type="pres">
      <dgm:prSet presAssocID="{0C97755D-2817-4CC9-8217-91A7C121039D}" presName="parentText3" presStyleLbl="node1" presStyleIdx="2" presStyleCnt="3">
        <dgm:presLayoutVars>
          <dgm:chMax/>
          <dgm:chPref val="3"/>
          <dgm:bulletEnabled val="1"/>
        </dgm:presLayoutVars>
      </dgm:prSet>
      <dgm:spPr/>
      <dgm:t>
        <a:bodyPr/>
        <a:lstStyle/>
        <a:p>
          <a:endParaRPr lang="en-US"/>
        </a:p>
      </dgm:t>
    </dgm:pt>
    <dgm:pt modelId="{A2F02B30-993D-4F32-8801-19EE77D1C004}" type="pres">
      <dgm:prSet presAssocID="{0C97755D-2817-4CC9-8217-91A7C121039D}" presName="childText3" presStyleLbl="solidAlignAcc1" presStyleIdx="2" presStyleCnt="3">
        <dgm:presLayoutVars>
          <dgm:chMax val="0"/>
          <dgm:chPref val="0"/>
          <dgm:bulletEnabled val="1"/>
        </dgm:presLayoutVars>
      </dgm:prSet>
      <dgm:spPr/>
      <dgm:t>
        <a:bodyPr/>
        <a:lstStyle/>
        <a:p>
          <a:endParaRPr lang="en-US"/>
        </a:p>
      </dgm:t>
    </dgm:pt>
  </dgm:ptLst>
  <dgm:cxnLst>
    <dgm:cxn modelId="{8B8F146E-954C-48D2-8AE9-8DA8FEB58881}" srcId="{0C97755D-2817-4CC9-8217-91A7C121039D}" destId="{98A32FA6-FE9E-408D-A017-4E48F0B7674B}" srcOrd="0" destOrd="0" parTransId="{6D46644C-0789-4C1D-B2B4-7709BB1E4B86}" sibTransId="{5A62A0A8-8AFD-4106-AB48-8257D0C5F0F4}"/>
    <dgm:cxn modelId="{9D2EAA29-0B70-4242-B842-96D040757E72}" srcId="{17ADF857-EE78-48AC-9EB4-149098A0FC7F}" destId="{0C97755D-2817-4CC9-8217-91A7C121039D}" srcOrd="2" destOrd="0" parTransId="{3BF53C43-6E8C-4468-BD97-83054D039030}" sibTransId="{9268CC85-F087-42E8-BAA0-F9244CE09DCB}"/>
    <dgm:cxn modelId="{7FF78A33-09F7-4E37-B587-6EFD3DA35E12}" srcId="{465A6313-48A8-4B7A-97D4-951C850EE869}" destId="{5BCA5076-EBB9-4CBE-91D0-6610F2977E58}" srcOrd="0" destOrd="0" parTransId="{1871E402-5996-40B7-A2BE-A4909A7FB568}" sibTransId="{EC87044D-8F89-4EDF-ADBA-A480EF413AA1}"/>
    <dgm:cxn modelId="{A2229D1E-F8C9-4ECF-8052-CD26512D2F9D}" type="presOf" srcId="{F8F8A5E6-7F7A-44ED-B806-299B755C97AD}" destId="{E1E89E4F-56CE-4BD4-831B-52801172FC97}" srcOrd="0" destOrd="0" presId="urn:microsoft.com/office/officeart/2009/3/layout/IncreasingArrowsProcess"/>
    <dgm:cxn modelId="{282D236D-19E5-4884-9620-D498796FF706}" srcId="{17ADF857-EE78-48AC-9EB4-149098A0FC7F}" destId="{465A6313-48A8-4B7A-97D4-951C850EE869}" srcOrd="0" destOrd="0" parTransId="{4CF08519-F01C-4192-A34B-D2DA72B01E6B}" sibTransId="{23DDEE75-5FC7-4036-B45D-FF37BDFF8BE2}"/>
    <dgm:cxn modelId="{7D872482-1EAF-4659-B714-80D81F65DEE3}" type="presOf" srcId="{0C97755D-2817-4CC9-8217-91A7C121039D}" destId="{E780DE26-8E14-49A6-83EE-714FB40FB83A}" srcOrd="0" destOrd="0" presId="urn:microsoft.com/office/officeart/2009/3/layout/IncreasingArrowsProcess"/>
    <dgm:cxn modelId="{0DD3C94D-B6CE-483D-B1C8-9C868185ABB6}" type="presOf" srcId="{465A6313-48A8-4B7A-97D4-951C850EE869}" destId="{D614E5FC-C469-4E6B-BCF3-9B54454153A6}" srcOrd="0" destOrd="0" presId="urn:microsoft.com/office/officeart/2009/3/layout/IncreasingArrowsProcess"/>
    <dgm:cxn modelId="{22CB90D1-B465-4210-BA57-2719602EC45B}" type="presOf" srcId="{5BCA5076-EBB9-4CBE-91D0-6610F2977E58}" destId="{FAAC200A-E92B-4D59-BD04-7DC0B7ADCBD9}" srcOrd="0" destOrd="0" presId="urn:microsoft.com/office/officeart/2009/3/layout/IncreasingArrowsProcess"/>
    <dgm:cxn modelId="{7B5A2F95-AA77-4A8A-B48A-9CCEAB79B7D5}" type="presOf" srcId="{FC64FD4E-90DA-47B3-A570-6AE6E4E93E50}" destId="{D3D48434-332D-49A1-973B-65AD1CE5C94B}" srcOrd="0" destOrd="0" presId="urn:microsoft.com/office/officeart/2009/3/layout/IncreasingArrowsProcess"/>
    <dgm:cxn modelId="{DFF966FE-5C61-4D5B-A60F-E40991D783DA}" type="presOf" srcId="{98A32FA6-FE9E-408D-A017-4E48F0B7674B}" destId="{A2F02B30-993D-4F32-8801-19EE77D1C004}" srcOrd="0" destOrd="0" presId="urn:microsoft.com/office/officeart/2009/3/layout/IncreasingArrowsProcess"/>
    <dgm:cxn modelId="{DB1CA26D-B2B1-4B5E-805D-14C9C7E1CC86}" srcId="{17ADF857-EE78-48AC-9EB4-149098A0FC7F}" destId="{FC64FD4E-90DA-47B3-A570-6AE6E4E93E50}" srcOrd="1" destOrd="0" parTransId="{D0AEF4DE-0C02-4961-95D5-73CABA0B7627}" sibTransId="{C56925FB-38F6-46C6-AA42-52C6C2376D3A}"/>
    <dgm:cxn modelId="{02526003-1C77-43EE-962F-D4A03494F332}" srcId="{FC64FD4E-90DA-47B3-A570-6AE6E4E93E50}" destId="{F8F8A5E6-7F7A-44ED-B806-299B755C97AD}" srcOrd="0" destOrd="0" parTransId="{8F23D000-7EF7-4E48-A183-149260BD069B}" sibTransId="{EE2C5DF3-3FAE-4868-A4BA-0AD0F6A301E2}"/>
    <dgm:cxn modelId="{32529699-B3E4-4056-814A-3484FAE1A287}" type="presOf" srcId="{17ADF857-EE78-48AC-9EB4-149098A0FC7F}" destId="{E0BF22F9-A556-461D-8B7D-BDACAF94C01F}" srcOrd="0" destOrd="0" presId="urn:microsoft.com/office/officeart/2009/3/layout/IncreasingArrowsProcess"/>
    <dgm:cxn modelId="{81611FA5-4655-4C82-B616-876DFE48B0C0}" type="presParOf" srcId="{E0BF22F9-A556-461D-8B7D-BDACAF94C01F}" destId="{D614E5FC-C469-4E6B-BCF3-9B54454153A6}" srcOrd="0" destOrd="0" presId="urn:microsoft.com/office/officeart/2009/3/layout/IncreasingArrowsProcess"/>
    <dgm:cxn modelId="{E2264A8D-C7AA-4699-9DB3-E691B1E7A537}" type="presParOf" srcId="{E0BF22F9-A556-461D-8B7D-BDACAF94C01F}" destId="{FAAC200A-E92B-4D59-BD04-7DC0B7ADCBD9}" srcOrd="1" destOrd="0" presId="urn:microsoft.com/office/officeart/2009/3/layout/IncreasingArrowsProcess"/>
    <dgm:cxn modelId="{AA15EB18-FC31-49F7-A3B5-A0BA8F63160E}" type="presParOf" srcId="{E0BF22F9-A556-461D-8B7D-BDACAF94C01F}" destId="{D3D48434-332D-49A1-973B-65AD1CE5C94B}" srcOrd="2" destOrd="0" presId="urn:microsoft.com/office/officeart/2009/3/layout/IncreasingArrowsProcess"/>
    <dgm:cxn modelId="{57E0BF8C-58BA-4659-9A0F-5D9076DF14D1}" type="presParOf" srcId="{E0BF22F9-A556-461D-8B7D-BDACAF94C01F}" destId="{E1E89E4F-56CE-4BD4-831B-52801172FC97}" srcOrd="3" destOrd="0" presId="urn:microsoft.com/office/officeart/2009/3/layout/IncreasingArrowsProcess"/>
    <dgm:cxn modelId="{0CE6511E-8A8A-42AC-AE23-5E191614B412}" type="presParOf" srcId="{E0BF22F9-A556-461D-8B7D-BDACAF94C01F}" destId="{E780DE26-8E14-49A6-83EE-714FB40FB83A}" srcOrd="4" destOrd="0" presId="urn:microsoft.com/office/officeart/2009/3/layout/IncreasingArrowsProcess"/>
    <dgm:cxn modelId="{F3562638-3E22-46CE-AAB7-B0846C8FFE70}" type="presParOf" srcId="{E0BF22F9-A556-461D-8B7D-BDACAF94C01F}" destId="{A2F02B30-993D-4F32-8801-19EE77D1C004}"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610D0C-1B03-4C85-B285-02BBD7DCDEED}" type="doc">
      <dgm:prSet loTypeId="urn:microsoft.com/office/officeart/2005/8/layout/vList4#1" loCatId="list" qsTypeId="urn:microsoft.com/office/officeart/2005/8/quickstyle/3d9" qsCatId="3D" csTypeId="urn:microsoft.com/office/officeart/2005/8/colors/accent2_1" csCatId="accent2" phldr="1"/>
      <dgm:spPr/>
      <dgm:t>
        <a:bodyPr/>
        <a:lstStyle/>
        <a:p>
          <a:endParaRPr lang="en-US"/>
        </a:p>
      </dgm:t>
    </dgm:pt>
    <dgm:pt modelId="{9A9BE039-7E95-411F-91F4-B77F7AE2404D}">
      <dgm:prSet phldrT="[Text]" custT="1"/>
      <dgm:spPr/>
      <dgm:t>
        <a:bodyPr/>
        <a:lstStyle/>
        <a:p>
          <a:r>
            <a:rPr lang="en-US" sz="2800" dirty="0" smtClean="0">
              <a:latin typeface="Arial" pitchFamily="34" charset="0"/>
              <a:ea typeface="Tahoma" pitchFamily="34" charset="0"/>
              <a:cs typeface="Arial" pitchFamily="34" charset="0"/>
            </a:rPr>
            <a:t>Changed Behavior</a:t>
          </a:r>
          <a:endParaRPr lang="en-US" sz="2800" dirty="0">
            <a:latin typeface="Arial" pitchFamily="34" charset="0"/>
            <a:ea typeface="Tahoma" pitchFamily="34" charset="0"/>
            <a:cs typeface="Arial" pitchFamily="34" charset="0"/>
          </a:endParaRPr>
        </a:p>
      </dgm:t>
    </dgm:pt>
    <dgm:pt modelId="{B096D97B-84C9-4AF8-B159-D7F8A94C33BB}" type="parTrans" cxnId="{9550324D-4508-4839-9C20-CB40A485EFC5}">
      <dgm:prSet/>
      <dgm:spPr/>
      <dgm:t>
        <a:bodyPr/>
        <a:lstStyle/>
        <a:p>
          <a:endParaRPr lang="en-US"/>
        </a:p>
      </dgm:t>
    </dgm:pt>
    <dgm:pt modelId="{14D62B4A-FAE9-4FA8-B923-5609DA70BB92}" type="sibTrans" cxnId="{9550324D-4508-4839-9C20-CB40A485EFC5}">
      <dgm:prSet/>
      <dgm:spPr/>
      <dgm:t>
        <a:bodyPr/>
        <a:lstStyle/>
        <a:p>
          <a:endParaRPr lang="en-US"/>
        </a:p>
      </dgm:t>
    </dgm:pt>
    <dgm:pt modelId="{C7DF548A-ECC7-4EE1-BFF3-205CEBCEB95F}">
      <dgm:prSet phldrT="[Text]" custT="1"/>
      <dgm:spPr/>
      <dgm:t>
        <a:bodyPr/>
        <a:lstStyle/>
        <a:p>
          <a:r>
            <a:rPr lang="en-US" sz="2800" dirty="0" smtClean="0">
              <a:latin typeface="Arial" pitchFamily="34" charset="0"/>
              <a:ea typeface="Tahoma" pitchFamily="34" charset="0"/>
              <a:cs typeface="Arial" pitchFamily="34" charset="0"/>
            </a:rPr>
            <a:t>Enhanced /</a:t>
          </a:r>
          <a:br>
            <a:rPr lang="en-US" sz="2800" dirty="0" smtClean="0">
              <a:latin typeface="Arial" pitchFamily="34" charset="0"/>
              <a:ea typeface="Tahoma" pitchFamily="34" charset="0"/>
              <a:cs typeface="Arial" pitchFamily="34" charset="0"/>
            </a:rPr>
          </a:br>
          <a:r>
            <a:rPr lang="en-US" sz="2800" dirty="0" smtClean="0">
              <a:latin typeface="Arial" pitchFamily="34" charset="0"/>
              <a:ea typeface="Tahoma" pitchFamily="34" charset="0"/>
              <a:cs typeface="Arial" pitchFamily="34" charset="0"/>
            </a:rPr>
            <a:t>Critical Thinking Skills</a:t>
          </a:r>
          <a:endParaRPr lang="en-US" sz="2800" dirty="0">
            <a:latin typeface="Arial" pitchFamily="34" charset="0"/>
            <a:ea typeface="Tahoma" pitchFamily="34" charset="0"/>
            <a:cs typeface="Arial" pitchFamily="34" charset="0"/>
          </a:endParaRPr>
        </a:p>
      </dgm:t>
    </dgm:pt>
    <dgm:pt modelId="{CB63CB9D-3854-4D69-BE85-561CF69480D4}" type="parTrans" cxnId="{CB0523ED-060B-42DD-BDE6-A67795BD2F73}">
      <dgm:prSet/>
      <dgm:spPr/>
      <dgm:t>
        <a:bodyPr/>
        <a:lstStyle/>
        <a:p>
          <a:endParaRPr lang="en-US"/>
        </a:p>
      </dgm:t>
    </dgm:pt>
    <dgm:pt modelId="{977E7261-463F-42F4-92F3-18EA9CE95FFE}" type="sibTrans" cxnId="{CB0523ED-060B-42DD-BDE6-A67795BD2F73}">
      <dgm:prSet/>
      <dgm:spPr/>
      <dgm:t>
        <a:bodyPr/>
        <a:lstStyle/>
        <a:p>
          <a:endParaRPr lang="en-US"/>
        </a:p>
      </dgm:t>
    </dgm:pt>
    <dgm:pt modelId="{F6C0FA9B-DFBE-46A4-9DBF-6AC00E823C81}">
      <dgm:prSet phldrT="[Text]" custT="1"/>
      <dgm:spPr/>
      <dgm:t>
        <a:bodyPr/>
        <a:lstStyle/>
        <a:p>
          <a:r>
            <a:rPr lang="en-US" sz="2800" dirty="0" smtClean="0">
              <a:latin typeface="Arial" pitchFamily="34" charset="0"/>
              <a:ea typeface="Tahoma" pitchFamily="34" charset="0"/>
              <a:cs typeface="Arial" pitchFamily="34" charset="0"/>
            </a:rPr>
            <a:t>Psychomotor Skills</a:t>
          </a:r>
          <a:endParaRPr lang="en-US" sz="2800" dirty="0">
            <a:latin typeface="Arial" pitchFamily="34" charset="0"/>
            <a:ea typeface="Tahoma" pitchFamily="34" charset="0"/>
            <a:cs typeface="Arial" pitchFamily="34" charset="0"/>
          </a:endParaRPr>
        </a:p>
      </dgm:t>
    </dgm:pt>
    <dgm:pt modelId="{DDF34C11-8814-43CF-9639-21BE8280A8DA}" type="parTrans" cxnId="{2D933FB9-A99B-4114-935E-C7D2D54E66E1}">
      <dgm:prSet/>
      <dgm:spPr/>
      <dgm:t>
        <a:bodyPr/>
        <a:lstStyle/>
        <a:p>
          <a:endParaRPr lang="en-US"/>
        </a:p>
      </dgm:t>
    </dgm:pt>
    <dgm:pt modelId="{9D9E4AAD-A075-4972-A8FB-3A8330670B75}" type="sibTrans" cxnId="{2D933FB9-A99B-4114-935E-C7D2D54E66E1}">
      <dgm:prSet/>
      <dgm:spPr/>
      <dgm:t>
        <a:bodyPr/>
        <a:lstStyle/>
        <a:p>
          <a:endParaRPr lang="en-US"/>
        </a:p>
      </dgm:t>
    </dgm:pt>
    <dgm:pt modelId="{B7F9DF4D-C817-41B7-AAAB-373DF89A90BE}">
      <dgm:prSet phldrT="[Text]" custT="1"/>
      <dgm:spPr/>
      <dgm:t>
        <a:bodyPr/>
        <a:lstStyle/>
        <a:p>
          <a:r>
            <a:rPr lang="en-US" sz="2800" dirty="0" smtClean="0">
              <a:latin typeface="Arial" pitchFamily="34" charset="0"/>
              <a:ea typeface="Tahoma" pitchFamily="34" charset="0"/>
              <a:cs typeface="Arial" pitchFamily="34" charset="0"/>
            </a:rPr>
            <a:t>New Knowledge</a:t>
          </a:r>
          <a:endParaRPr lang="en-US" sz="2800" dirty="0">
            <a:latin typeface="Arial" pitchFamily="34" charset="0"/>
            <a:ea typeface="Tahoma" pitchFamily="34" charset="0"/>
            <a:cs typeface="Arial" pitchFamily="34" charset="0"/>
          </a:endParaRPr>
        </a:p>
      </dgm:t>
    </dgm:pt>
    <dgm:pt modelId="{BC894B98-7F2F-4527-8B7E-0C0E323BA896}" type="parTrans" cxnId="{07322DA2-445D-4624-96AE-7A79DE120AD9}">
      <dgm:prSet/>
      <dgm:spPr/>
      <dgm:t>
        <a:bodyPr/>
        <a:lstStyle/>
        <a:p>
          <a:endParaRPr lang="en-US"/>
        </a:p>
      </dgm:t>
    </dgm:pt>
    <dgm:pt modelId="{0F451843-4839-4B9F-8AC8-39B0662B5135}" type="sibTrans" cxnId="{07322DA2-445D-4624-96AE-7A79DE120AD9}">
      <dgm:prSet/>
      <dgm:spPr/>
      <dgm:t>
        <a:bodyPr/>
        <a:lstStyle/>
        <a:p>
          <a:endParaRPr lang="en-US"/>
        </a:p>
      </dgm:t>
    </dgm:pt>
    <dgm:pt modelId="{9D3C5C4A-DE16-420E-B652-1EB3BDB7C596}" type="pres">
      <dgm:prSet presAssocID="{D3610D0C-1B03-4C85-B285-02BBD7DCDEED}" presName="linear" presStyleCnt="0">
        <dgm:presLayoutVars>
          <dgm:dir/>
          <dgm:resizeHandles val="exact"/>
        </dgm:presLayoutVars>
      </dgm:prSet>
      <dgm:spPr/>
      <dgm:t>
        <a:bodyPr/>
        <a:lstStyle/>
        <a:p>
          <a:endParaRPr lang="en-US"/>
        </a:p>
      </dgm:t>
    </dgm:pt>
    <dgm:pt modelId="{82E5251D-0DFE-4D69-B339-64EDF5F5D9EA}" type="pres">
      <dgm:prSet presAssocID="{9A9BE039-7E95-411F-91F4-B77F7AE2404D}" presName="comp" presStyleCnt="0"/>
      <dgm:spPr/>
      <dgm:t>
        <a:bodyPr/>
        <a:lstStyle/>
        <a:p>
          <a:endParaRPr lang="en-US"/>
        </a:p>
      </dgm:t>
    </dgm:pt>
    <dgm:pt modelId="{17132555-58BC-4E52-AF87-4EA70525EF70}" type="pres">
      <dgm:prSet presAssocID="{9A9BE039-7E95-411F-91F4-B77F7AE2404D}" presName="box" presStyleLbl="node1" presStyleIdx="0" presStyleCnt="4" custLinFactNeighborX="710" custLinFactNeighborY="-5147"/>
      <dgm:spPr/>
      <dgm:t>
        <a:bodyPr/>
        <a:lstStyle/>
        <a:p>
          <a:endParaRPr lang="en-US"/>
        </a:p>
      </dgm:t>
    </dgm:pt>
    <dgm:pt modelId="{3F740FCC-EA5A-45B2-9139-21AB83373634}" type="pres">
      <dgm:prSet presAssocID="{9A9BE039-7E95-411F-91F4-B77F7AE2404D}" presName="img" presStyleLbl="fgImgPlace1" presStyleIdx="0" presStyleCnt="4" custLinFactNeighborX="1080" custLinFactNeighborY="1886"/>
      <dgm:spPr>
        <a:blipFill rotWithShape="0">
          <a:blip xmlns:r="http://schemas.openxmlformats.org/officeDocument/2006/relationships" r:embed="rId1"/>
          <a:stretch>
            <a:fillRect/>
          </a:stretch>
        </a:blipFill>
      </dgm:spPr>
      <dgm:t>
        <a:bodyPr/>
        <a:lstStyle/>
        <a:p>
          <a:endParaRPr lang="en-US"/>
        </a:p>
      </dgm:t>
    </dgm:pt>
    <dgm:pt modelId="{FE183A0E-8953-4772-B613-9F1C4DB45001}" type="pres">
      <dgm:prSet presAssocID="{9A9BE039-7E95-411F-91F4-B77F7AE2404D}" presName="text" presStyleLbl="node1" presStyleIdx="0" presStyleCnt="4">
        <dgm:presLayoutVars>
          <dgm:bulletEnabled val="1"/>
        </dgm:presLayoutVars>
      </dgm:prSet>
      <dgm:spPr/>
      <dgm:t>
        <a:bodyPr/>
        <a:lstStyle/>
        <a:p>
          <a:endParaRPr lang="en-US"/>
        </a:p>
      </dgm:t>
    </dgm:pt>
    <dgm:pt modelId="{837E04A4-7776-479E-8B8F-9E78E4D1C74B}" type="pres">
      <dgm:prSet presAssocID="{14D62B4A-FAE9-4FA8-B923-5609DA70BB92}" presName="spacer" presStyleCnt="0"/>
      <dgm:spPr/>
      <dgm:t>
        <a:bodyPr/>
        <a:lstStyle/>
        <a:p>
          <a:endParaRPr lang="en-US"/>
        </a:p>
      </dgm:t>
    </dgm:pt>
    <dgm:pt modelId="{CECEB8F2-3ACE-4F13-BDDB-DBD1B3CF84CD}" type="pres">
      <dgm:prSet presAssocID="{C7DF548A-ECC7-4EE1-BFF3-205CEBCEB95F}" presName="comp" presStyleCnt="0"/>
      <dgm:spPr/>
      <dgm:t>
        <a:bodyPr/>
        <a:lstStyle/>
        <a:p>
          <a:endParaRPr lang="en-US"/>
        </a:p>
      </dgm:t>
    </dgm:pt>
    <dgm:pt modelId="{34FCBE18-4A61-4332-B46D-B2A3913E8780}" type="pres">
      <dgm:prSet presAssocID="{C7DF548A-ECC7-4EE1-BFF3-205CEBCEB95F}" presName="box" presStyleLbl="node1" presStyleIdx="1" presStyleCnt="4"/>
      <dgm:spPr/>
      <dgm:t>
        <a:bodyPr/>
        <a:lstStyle/>
        <a:p>
          <a:endParaRPr lang="en-US"/>
        </a:p>
      </dgm:t>
    </dgm:pt>
    <dgm:pt modelId="{4573FA78-AD61-4F8B-B8BB-590F7A74E66D}" type="pres">
      <dgm:prSet presAssocID="{C7DF548A-ECC7-4EE1-BFF3-205CEBCEB95F}" presName="img" presStyleLbl="fgImgPlace1" presStyleIdx="1" presStyleCnt="4"/>
      <dgm:spPr>
        <a:blipFill rotWithShape="0">
          <a:blip xmlns:r="http://schemas.openxmlformats.org/officeDocument/2006/relationships" r:embed="rId2"/>
          <a:stretch>
            <a:fillRect/>
          </a:stretch>
        </a:blipFill>
      </dgm:spPr>
      <dgm:t>
        <a:bodyPr/>
        <a:lstStyle/>
        <a:p>
          <a:endParaRPr lang="en-US"/>
        </a:p>
      </dgm:t>
    </dgm:pt>
    <dgm:pt modelId="{ABE3932F-43AC-474C-9A95-CA43A7587848}" type="pres">
      <dgm:prSet presAssocID="{C7DF548A-ECC7-4EE1-BFF3-205CEBCEB95F}" presName="text" presStyleLbl="node1" presStyleIdx="1" presStyleCnt="4">
        <dgm:presLayoutVars>
          <dgm:bulletEnabled val="1"/>
        </dgm:presLayoutVars>
      </dgm:prSet>
      <dgm:spPr/>
      <dgm:t>
        <a:bodyPr/>
        <a:lstStyle/>
        <a:p>
          <a:endParaRPr lang="en-US"/>
        </a:p>
      </dgm:t>
    </dgm:pt>
    <dgm:pt modelId="{0A7B6A64-7C61-4B0E-B161-2A90FB84A54A}" type="pres">
      <dgm:prSet presAssocID="{977E7261-463F-42F4-92F3-18EA9CE95FFE}" presName="spacer" presStyleCnt="0"/>
      <dgm:spPr/>
      <dgm:t>
        <a:bodyPr/>
        <a:lstStyle/>
        <a:p>
          <a:endParaRPr lang="en-US"/>
        </a:p>
      </dgm:t>
    </dgm:pt>
    <dgm:pt modelId="{E96C6CCE-FD36-4CB9-A98B-0E5047407C94}" type="pres">
      <dgm:prSet presAssocID="{F6C0FA9B-DFBE-46A4-9DBF-6AC00E823C81}" presName="comp" presStyleCnt="0"/>
      <dgm:spPr/>
      <dgm:t>
        <a:bodyPr/>
        <a:lstStyle/>
        <a:p>
          <a:endParaRPr lang="en-US"/>
        </a:p>
      </dgm:t>
    </dgm:pt>
    <dgm:pt modelId="{C0CC242D-4D5D-448A-8922-577BF3FC3E95}" type="pres">
      <dgm:prSet presAssocID="{F6C0FA9B-DFBE-46A4-9DBF-6AC00E823C81}" presName="box" presStyleLbl="node1" presStyleIdx="2" presStyleCnt="4"/>
      <dgm:spPr/>
      <dgm:t>
        <a:bodyPr/>
        <a:lstStyle/>
        <a:p>
          <a:endParaRPr lang="en-US"/>
        </a:p>
      </dgm:t>
    </dgm:pt>
    <dgm:pt modelId="{51FDA085-C074-4BD6-87F7-93016C20FD84}" type="pres">
      <dgm:prSet presAssocID="{F6C0FA9B-DFBE-46A4-9DBF-6AC00E823C81}" presName="img" presStyleLbl="fgImgPlace1" presStyleIdx="2" presStyleCnt="4"/>
      <dgm:spPr>
        <a:blipFill rotWithShape="0">
          <a:blip xmlns:r="http://schemas.openxmlformats.org/officeDocument/2006/relationships" r:embed="rId3"/>
          <a:stretch>
            <a:fillRect/>
          </a:stretch>
        </a:blipFill>
      </dgm:spPr>
      <dgm:t>
        <a:bodyPr/>
        <a:lstStyle/>
        <a:p>
          <a:endParaRPr lang="en-US"/>
        </a:p>
      </dgm:t>
    </dgm:pt>
    <dgm:pt modelId="{8C99B437-AEDB-46D6-B99F-6BB9C8811E9E}" type="pres">
      <dgm:prSet presAssocID="{F6C0FA9B-DFBE-46A4-9DBF-6AC00E823C81}" presName="text" presStyleLbl="node1" presStyleIdx="2" presStyleCnt="4">
        <dgm:presLayoutVars>
          <dgm:bulletEnabled val="1"/>
        </dgm:presLayoutVars>
      </dgm:prSet>
      <dgm:spPr/>
      <dgm:t>
        <a:bodyPr/>
        <a:lstStyle/>
        <a:p>
          <a:endParaRPr lang="en-US"/>
        </a:p>
      </dgm:t>
    </dgm:pt>
    <dgm:pt modelId="{35EDFC7A-DF1F-4A98-AB45-AD5CAC1E6C03}" type="pres">
      <dgm:prSet presAssocID="{9D9E4AAD-A075-4972-A8FB-3A8330670B75}" presName="spacer" presStyleCnt="0"/>
      <dgm:spPr/>
      <dgm:t>
        <a:bodyPr/>
        <a:lstStyle/>
        <a:p>
          <a:endParaRPr lang="en-US"/>
        </a:p>
      </dgm:t>
    </dgm:pt>
    <dgm:pt modelId="{90ECD62B-4F21-4299-AC76-ABBE7270CFD7}" type="pres">
      <dgm:prSet presAssocID="{B7F9DF4D-C817-41B7-AAAB-373DF89A90BE}" presName="comp" presStyleCnt="0"/>
      <dgm:spPr/>
      <dgm:t>
        <a:bodyPr/>
        <a:lstStyle/>
        <a:p>
          <a:endParaRPr lang="en-US"/>
        </a:p>
      </dgm:t>
    </dgm:pt>
    <dgm:pt modelId="{67424C4D-A6A2-4905-8FBF-AD741EE6D2B9}" type="pres">
      <dgm:prSet presAssocID="{B7F9DF4D-C817-41B7-AAAB-373DF89A90BE}" presName="box" presStyleLbl="node1" presStyleIdx="3" presStyleCnt="4" custLinFactNeighborY="738"/>
      <dgm:spPr/>
      <dgm:t>
        <a:bodyPr/>
        <a:lstStyle/>
        <a:p>
          <a:endParaRPr lang="en-US"/>
        </a:p>
      </dgm:t>
    </dgm:pt>
    <dgm:pt modelId="{D1AA604E-806E-4590-B5BD-D169F96EE3A4}" type="pres">
      <dgm:prSet presAssocID="{B7F9DF4D-C817-41B7-AAAB-373DF89A90BE}" presName="img" presStyleLbl="fgImgPlace1" presStyleIdx="3" presStyleCnt="4"/>
      <dgm:spPr>
        <a:blipFill rotWithShape="0">
          <a:blip xmlns:r="http://schemas.openxmlformats.org/officeDocument/2006/relationships" r:embed="rId4"/>
          <a:stretch>
            <a:fillRect/>
          </a:stretch>
        </a:blipFill>
      </dgm:spPr>
      <dgm:t>
        <a:bodyPr/>
        <a:lstStyle/>
        <a:p>
          <a:endParaRPr lang="en-US"/>
        </a:p>
      </dgm:t>
    </dgm:pt>
    <dgm:pt modelId="{7ED640CB-3543-43D0-9374-6F15B55884F4}" type="pres">
      <dgm:prSet presAssocID="{B7F9DF4D-C817-41B7-AAAB-373DF89A90BE}" presName="text" presStyleLbl="node1" presStyleIdx="3" presStyleCnt="4">
        <dgm:presLayoutVars>
          <dgm:bulletEnabled val="1"/>
        </dgm:presLayoutVars>
      </dgm:prSet>
      <dgm:spPr/>
      <dgm:t>
        <a:bodyPr/>
        <a:lstStyle/>
        <a:p>
          <a:endParaRPr lang="en-US"/>
        </a:p>
      </dgm:t>
    </dgm:pt>
  </dgm:ptLst>
  <dgm:cxnLst>
    <dgm:cxn modelId="{65609DE1-7F43-473A-9AD1-C154EF9F0DE6}" type="presOf" srcId="{F6C0FA9B-DFBE-46A4-9DBF-6AC00E823C81}" destId="{8C99B437-AEDB-46D6-B99F-6BB9C8811E9E}" srcOrd="1" destOrd="0" presId="urn:microsoft.com/office/officeart/2005/8/layout/vList4#1"/>
    <dgm:cxn modelId="{B607E911-687F-486F-BDDC-1EBFBC837E19}" type="presOf" srcId="{D3610D0C-1B03-4C85-B285-02BBD7DCDEED}" destId="{9D3C5C4A-DE16-420E-B652-1EB3BDB7C596}" srcOrd="0" destOrd="0" presId="urn:microsoft.com/office/officeart/2005/8/layout/vList4#1"/>
    <dgm:cxn modelId="{E0E2B3B5-BC7B-42C2-8753-B43A6FEA7A0E}" type="presOf" srcId="{F6C0FA9B-DFBE-46A4-9DBF-6AC00E823C81}" destId="{C0CC242D-4D5D-448A-8922-577BF3FC3E95}" srcOrd="0" destOrd="0" presId="urn:microsoft.com/office/officeart/2005/8/layout/vList4#1"/>
    <dgm:cxn modelId="{34CA6286-DDF3-400E-8A3D-3C1C29D20BA9}" type="presOf" srcId="{B7F9DF4D-C817-41B7-AAAB-373DF89A90BE}" destId="{7ED640CB-3543-43D0-9374-6F15B55884F4}" srcOrd="1" destOrd="0" presId="urn:microsoft.com/office/officeart/2005/8/layout/vList4#1"/>
    <dgm:cxn modelId="{E7B67763-3FA7-447C-9016-02BFB6B2F335}" type="presOf" srcId="{C7DF548A-ECC7-4EE1-BFF3-205CEBCEB95F}" destId="{ABE3932F-43AC-474C-9A95-CA43A7587848}" srcOrd="1" destOrd="0" presId="urn:microsoft.com/office/officeart/2005/8/layout/vList4#1"/>
    <dgm:cxn modelId="{2D933FB9-A99B-4114-935E-C7D2D54E66E1}" srcId="{D3610D0C-1B03-4C85-B285-02BBD7DCDEED}" destId="{F6C0FA9B-DFBE-46A4-9DBF-6AC00E823C81}" srcOrd="2" destOrd="0" parTransId="{DDF34C11-8814-43CF-9639-21BE8280A8DA}" sibTransId="{9D9E4AAD-A075-4972-A8FB-3A8330670B75}"/>
    <dgm:cxn modelId="{07322DA2-445D-4624-96AE-7A79DE120AD9}" srcId="{D3610D0C-1B03-4C85-B285-02BBD7DCDEED}" destId="{B7F9DF4D-C817-41B7-AAAB-373DF89A90BE}" srcOrd="3" destOrd="0" parTransId="{BC894B98-7F2F-4527-8B7E-0C0E323BA896}" sibTransId="{0F451843-4839-4B9F-8AC8-39B0662B5135}"/>
    <dgm:cxn modelId="{F351BD46-8A60-458D-AD49-CEC106FDAB7C}" type="presOf" srcId="{C7DF548A-ECC7-4EE1-BFF3-205CEBCEB95F}" destId="{34FCBE18-4A61-4332-B46D-B2A3913E8780}" srcOrd="0" destOrd="0" presId="urn:microsoft.com/office/officeart/2005/8/layout/vList4#1"/>
    <dgm:cxn modelId="{FDCF230F-28DA-4CE0-95F7-A07F03CA35D8}" type="presOf" srcId="{9A9BE039-7E95-411F-91F4-B77F7AE2404D}" destId="{17132555-58BC-4E52-AF87-4EA70525EF70}" srcOrd="0" destOrd="0" presId="urn:microsoft.com/office/officeart/2005/8/layout/vList4#1"/>
    <dgm:cxn modelId="{9550324D-4508-4839-9C20-CB40A485EFC5}" srcId="{D3610D0C-1B03-4C85-B285-02BBD7DCDEED}" destId="{9A9BE039-7E95-411F-91F4-B77F7AE2404D}" srcOrd="0" destOrd="0" parTransId="{B096D97B-84C9-4AF8-B159-D7F8A94C33BB}" sibTransId="{14D62B4A-FAE9-4FA8-B923-5609DA70BB92}"/>
    <dgm:cxn modelId="{90247B7D-44C1-4256-9DE0-5E43A378C6A9}" type="presOf" srcId="{B7F9DF4D-C817-41B7-AAAB-373DF89A90BE}" destId="{67424C4D-A6A2-4905-8FBF-AD741EE6D2B9}" srcOrd="0" destOrd="0" presId="urn:microsoft.com/office/officeart/2005/8/layout/vList4#1"/>
    <dgm:cxn modelId="{94B142DF-0743-4E58-960D-0560DD4E6827}" type="presOf" srcId="{9A9BE039-7E95-411F-91F4-B77F7AE2404D}" destId="{FE183A0E-8953-4772-B613-9F1C4DB45001}" srcOrd="1" destOrd="0" presId="urn:microsoft.com/office/officeart/2005/8/layout/vList4#1"/>
    <dgm:cxn modelId="{CB0523ED-060B-42DD-BDE6-A67795BD2F73}" srcId="{D3610D0C-1B03-4C85-B285-02BBD7DCDEED}" destId="{C7DF548A-ECC7-4EE1-BFF3-205CEBCEB95F}" srcOrd="1" destOrd="0" parTransId="{CB63CB9D-3854-4D69-BE85-561CF69480D4}" sibTransId="{977E7261-463F-42F4-92F3-18EA9CE95FFE}"/>
    <dgm:cxn modelId="{FBCD7A2B-5383-4859-8F8D-1F50B4DC0826}" type="presParOf" srcId="{9D3C5C4A-DE16-420E-B652-1EB3BDB7C596}" destId="{82E5251D-0DFE-4D69-B339-64EDF5F5D9EA}" srcOrd="0" destOrd="0" presId="urn:microsoft.com/office/officeart/2005/8/layout/vList4#1"/>
    <dgm:cxn modelId="{616FA93A-C05A-4795-B7FE-F9F59678A287}" type="presParOf" srcId="{82E5251D-0DFE-4D69-B339-64EDF5F5D9EA}" destId="{17132555-58BC-4E52-AF87-4EA70525EF70}" srcOrd="0" destOrd="0" presId="urn:microsoft.com/office/officeart/2005/8/layout/vList4#1"/>
    <dgm:cxn modelId="{809BE5B9-36C3-4BCA-ACB1-F6649C0BD6D3}" type="presParOf" srcId="{82E5251D-0DFE-4D69-B339-64EDF5F5D9EA}" destId="{3F740FCC-EA5A-45B2-9139-21AB83373634}" srcOrd="1" destOrd="0" presId="urn:microsoft.com/office/officeart/2005/8/layout/vList4#1"/>
    <dgm:cxn modelId="{109B230C-B9CA-4647-8B37-CECCE217457D}" type="presParOf" srcId="{82E5251D-0DFE-4D69-B339-64EDF5F5D9EA}" destId="{FE183A0E-8953-4772-B613-9F1C4DB45001}" srcOrd="2" destOrd="0" presId="urn:microsoft.com/office/officeart/2005/8/layout/vList4#1"/>
    <dgm:cxn modelId="{404B0E96-36B5-4752-A468-8B39F800D8EF}" type="presParOf" srcId="{9D3C5C4A-DE16-420E-B652-1EB3BDB7C596}" destId="{837E04A4-7776-479E-8B8F-9E78E4D1C74B}" srcOrd="1" destOrd="0" presId="urn:microsoft.com/office/officeart/2005/8/layout/vList4#1"/>
    <dgm:cxn modelId="{B84C4890-3836-45DC-8291-8CBC244F83FC}" type="presParOf" srcId="{9D3C5C4A-DE16-420E-B652-1EB3BDB7C596}" destId="{CECEB8F2-3ACE-4F13-BDDB-DBD1B3CF84CD}" srcOrd="2" destOrd="0" presId="urn:microsoft.com/office/officeart/2005/8/layout/vList4#1"/>
    <dgm:cxn modelId="{6DD68FBA-FCCE-49E6-B209-1088F0702730}" type="presParOf" srcId="{CECEB8F2-3ACE-4F13-BDDB-DBD1B3CF84CD}" destId="{34FCBE18-4A61-4332-B46D-B2A3913E8780}" srcOrd="0" destOrd="0" presId="urn:microsoft.com/office/officeart/2005/8/layout/vList4#1"/>
    <dgm:cxn modelId="{AD2600CC-D448-4843-94FC-8D0B0E1C03DC}" type="presParOf" srcId="{CECEB8F2-3ACE-4F13-BDDB-DBD1B3CF84CD}" destId="{4573FA78-AD61-4F8B-B8BB-590F7A74E66D}" srcOrd="1" destOrd="0" presId="urn:microsoft.com/office/officeart/2005/8/layout/vList4#1"/>
    <dgm:cxn modelId="{E2FF551E-BA92-4229-ABC6-C8DA99E326EF}" type="presParOf" srcId="{CECEB8F2-3ACE-4F13-BDDB-DBD1B3CF84CD}" destId="{ABE3932F-43AC-474C-9A95-CA43A7587848}" srcOrd="2" destOrd="0" presId="urn:microsoft.com/office/officeart/2005/8/layout/vList4#1"/>
    <dgm:cxn modelId="{2D547ED2-150E-4BE2-867F-627F6DF806CA}" type="presParOf" srcId="{9D3C5C4A-DE16-420E-B652-1EB3BDB7C596}" destId="{0A7B6A64-7C61-4B0E-B161-2A90FB84A54A}" srcOrd="3" destOrd="0" presId="urn:microsoft.com/office/officeart/2005/8/layout/vList4#1"/>
    <dgm:cxn modelId="{8EC4EE33-8B24-44A4-9C33-27091AF5DF17}" type="presParOf" srcId="{9D3C5C4A-DE16-420E-B652-1EB3BDB7C596}" destId="{E96C6CCE-FD36-4CB9-A98B-0E5047407C94}" srcOrd="4" destOrd="0" presId="urn:microsoft.com/office/officeart/2005/8/layout/vList4#1"/>
    <dgm:cxn modelId="{EDDAC170-D466-4B18-A01A-946ECC0E9218}" type="presParOf" srcId="{E96C6CCE-FD36-4CB9-A98B-0E5047407C94}" destId="{C0CC242D-4D5D-448A-8922-577BF3FC3E95}" srcOrd="0" destOrd="0" presId="urn:microsoft.com/office/officeart/2005/8/layout/vList4#1"/>
    <dgm:cxn modelId="{23A9BEC5-A39B-42A7-8F6A-2852AAC5B0BC}" type="presParOf" srcId="{E96C6CCE-FD36-4CB9-A98B-0E5047407C94}" destId="{51FDA085-C074-4BD6-87F7-93016C20FD84}" srcOrd="1" destOrd="0" presId="urn:microsoft.com/office/officeart/2005/8/layout/vList4#1"/>
    <dgm:cxn modelId="{B4C5F379-9057-4165-B7DF-2E15C789E818}" type="presParOf" srcId="{E96C6CCE-FD36-4CB9-A98B-0E5047407C94}" destId="{8C99B437-AEDB-46D6-B99F-6BB9C8811E9E}" srcOrd="2" destOrd="0" presId="urn:microsoft.com/office/officeart/2005/8/layout/vList4#1"/>
    <dgm:cxn modelId="{3CE2898E-8644-41DF-B432-07BE490A0ECD}" type="presParOf" srcId="{9D3C5C4A-DE16-420E-B652-1EB3BDB7C596}" destId="{35EDFC7A-DF1F-4A98-AB45-AD5CAC1E6C03}" srcOrd="5" destOrd="0" presId="urn:microsoft.com/office/officeart/2005/8/layout/vList4#1"/>
    <dgm:cxn modelId="{36E3BB09-6E6A-4A9D-825E-DB22A34A60CC}" type="presParOf" srcId="{9D3C5C4A-DE16-420E-B652-1EB3BDB7C596}" destId="{90ECD62B-4F21-4299-AC76-ABBE7270CFD7}" srcOrd="6" destOrd="0" presId="urn:microsoft.com/office/officeart/2005/8/layout/vList4#1"/>
    <dgm:cxn modelId="{CB5C4ED5-A073-4C2B-8F9D-9FCA383FB329}" type="presParOf" srcId="{90ECD62B-4F21-4299-AC76-ABBE7270CFD7}" destId="{67424C4D-A6A2-4905-8FBF-AD741EE6D2B9}" srcOrd="0" destOrd="0" presId="urn:microsoft.com/office/officeart/2005/8/layout/vList4#1"/>
    <dgm:cxn modelId="{19407E72-B03B-410C-A8F5-C128C50A4EA2}" type="presParOf" srcId="{90ECD62B-4F21-4299-AC76-ABBE7270CFD7}" destId="{D1AA604E-806E-4590-B5BD-D169F96EE3A4}" srcOrd="1" destOrd="0" presId="urn:microsoft.com/office/officeart/2005/8/layout/vList4#1"/>
    <dgm:cxn modelId="{5B80E846-1AC3-4343-B6EC-42D779DB3CD7}" type="presParOf" srcId="{90ECD62B-4F21-4299-AC76-ABBE7270CFD7}" destId="{7ED640CB-3543-43D0-9374-6F15B55884F4}"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DCA83D-DDFF-4E68-AE4E-7559F2212E31}" type="doc">
      <dgm:prSet loTypeId="urn:microsoft.com/office/officeart/2005/8/layout/hierarchy2" loCatId="hierarchy" qsTypeId="urn:microsoft.com/office/officeart/2005/8/quickstyle/simple1" qsCatId="simple" csTypeId="urn:microsoft.com/office/officeart/2005/8/colors/accent1_2" csCatId="accent1" phldr="0"/>
      <dgm:spPr/>
      <dgm:t>
        <a:bodyPr/>
        <a:lstStyle/>
        <a:p>
          <a:endParaRPr lang="en-US"/>
        </a:p>
      </dgm:t>
    </dgm:pt>
    <dgm:pt modelId="{CE0CC9DB-C98F-45FA-AEAA-7E1A97AD178C}">
      <dgm:prSet phldrT="[Text]" phldr="1"/>
      <dgm:spPr/>
      <dgm:t>
        <a:bodyPr/>
        <a:lstStyle/>
        <a:p>
          <a:endParaRPr lang="en-US" dirty="0"/>
        </a:p>
      </dgm:t>
    </dgm:pt>
    <dgm:pt modelId="{0DE6865D-717C-47BC-9C25-8BBB286CABF4}" type="parTrans" cxnId="{B89CE64B-86D2-44F7-BD75-F140B085A0D9}">
      <dgm:prSet/>
      <dgm:spPr/>
      <dgm:t>
        <a:bodyPr/>
        <a:lstStyle/>
        <a:p>
          <a:endParaRPr lang="en-US"/>
        </a:p>
      </dgm:t>
    </dgm:pt>
    <dgm:pt modelId="{1F31AD1B-65EB-47AE-ACA2-BCF778DAA6FE}" type="sibTrans" cxnId="{B89CE64B-86D2-44F7-BD75-F140B085A0D9}">
      <dgm:prSet/>
      <dgm:spPr/>
      <dgm:t>
        <a:bodyPr/>
        <a:lstStyle/>
        <a:p>
          <a:endParaRPr lang="en-US"/>
        </a:p>
      </dgm:t>
    </dgm:pt>
    <dgm:pt modelId="{8F08D5B7-CCEB-4A68-8C8B-13212ACBBA2E}">
      <dgm:prSet phldrT="[Text]" phldr="1"/>
      <dgm:spPr/>
      <dgm:t>
        <a:bodyPr/>
        <a:lstStyle/>
        <a:p>
          <a:endParaRPr lang="en-US" dirty="0"/>
        </a:p>
      </dgm:t>
    </dgm:pt>
    <dgm:pt modelId="{2C7722B8-FF58-41A6-BD9E-76E44812398B}" type="parTrans" cxnId="{85AA9955-65DA-46AB-B22E-C00947F468D8}">
      <dgm:prSet/>
      <dgm:spPr/>
      <dgm:t>
        <a:bodyPr/>
        <a:lstStyle/>
        <a:p>
          <a:endParaRPr lang="en-US"/>
        </a:p>
      </dgm:t>
    </dgm:pt>
    <dgm:pt modelId="{19EFE8A6-F61D-4448-A29C-BEAD662FEBD4}" type="sibTrans" cxnId="{85AA9955-65DA-46AB-B22E-C00947F468D8}">
      <dgm:prSet/>
      <dgm:spPr/>
      <dgm:t>
        <a:bodyPr/>
        <a:lstStyle/>
        <a:p>
          <a:endParaRPr lang="en-US"/>
        </a:p>
      </dgm:t>
    </dgm:pt>
    <dgm:pt modelId="{320DB721-C2FA-45AB-A871-A4EBF53AF356}">
      <dgm:prSet phldrT="[Text]" phldr="1"/>
      <dgm:spPr/>
      <dgm:t>
        <a:bodyPr/>
        <a:lstStyle/>
        <a:p>
          <a:endParaRPr lang="en-US" dirty="0"/>
        </a:p>
      </dgm:t>
    </dgm:pt>
    <dgm:pt modelId="{563B3F99-026C-48A7-A74A-0B4FDEB1EA82}" type="parTrans" cxnId="{5482E37A-864A-449F-8B9B-200D9F870F30}">
      <dgm:prSet/>
      <dgm:spPr/>
      <dgm:t>
        <a:bodyPr/>
        <a:lstStyle/>
        <a:p>
          <a:endParaRPr lang="en-US"/>
        </a:p>
      </dgm:t>
    </dgm:pt>
    <dgm:pt modelId="{BE776CD3-57AE-4843-8108-FC0E1113AFDD}" type="sibTrans" cxnId="{5482E37A-864A-449F-8B9B-200D9F870F30}">
      <dgm:prSet/>
      <dgm:spPr/>
      <dgm:t>
        <a:bodyPr/>
        <a:lstStyle/>
        <a:p>
          <a:endParaRPr lang="en-US"/>
        </a:p>
      </dgm:t>
    </dgm:pt>
    <dgm:pt modelId="{52B14AA6-AFFB-467C-B84D-B0F31AD6C25A}">
      <dgm:prSet phldrT="[Text]" phldr="1"/>
      <dgm:spPr/>
      <dgm:t>
        <a:bodyPr/>
        <a:lstStyle/>
        <a:p>
          <a:endParaRPr lang="en-US" dirty="0"/>
        </a:p>
      </dgm:t>
    </dgm:pt>
    <dgm:pt modelId="{6C4B5715-3DBC-495C-899B-E7B4800DFEF4}" type="parTrans" cxnId="{710D3B23-2E09-4CC3-9099-E1DCFA91A388}">
      <dgm:prSet/>
      <dgm:spPr/>
      <dgm:t>
        <a:bodyPr/>
        <a:lstStyle/>
        <a:p>
          <a:endParaRPr lang="en-US"/>
        </a:p>
      </dgm:t>
    </dgm:pt>
    <dgm:pt modelId="{9E79EE44-A1C9-43F4-8C2A-4E16E9DF67CB}" type="sibTrans" cxnId="{710D3B23-2E09-4CC3-9099-E1DCFA91A388}">
      <dgm:prSet/>
      <dgm:spPr/>
      <dgm:t>
        <a:bodyPr/>
        <a:lstStyle/>
        <a:p>
          <a:endParaRPr lang="en-US"/>
        </a:p>
      </dgm:t>
    </dgm:pt>
    <dgm:pt modelId="{EBC53D4A-3741-4B90-AF78-0E3D68F3D203}">
      <dgm:prSet phldrT="[Text]" phldr="1"/>
      <dgm:spPr/>
      <dgm:t>
        <a:bodyPr/>
        <a:lstStyle/>
        <a:p>
          <a:endParaRPr lang="en-US" dirty="0"/>
        </a:p>
      </dgm:t>
    </dgm:pt>
    <dgm:pt modelId="{CA8959B3-E1EB-412B-95CB-26481F48DE85}" type="parTrans" cxnId="{0E861DCD-6543-4E9B-A72C-07183F994F71}">
      <dgm:prSet/>
      <dgm:spPr/>
      <dgm:t>
        <a:bodyPr/>
        <a:lstStyle/>
        <a:p>
          <a:endParaRPr lang="en-US"/>
        </a:p>
      </dgm:t>
    </dgm:pt>
    <dgm:pt modelId="{395A50C9-B8F8-4CBF-B44F-ACFAA58A821A}" type="sibTrans" cxnId="{0E861DCD-6543-4E9B-A72C-07183F994F71}">
      <dgm:prSet/>
      <dgm:spPr/>
      <dgm:t>
        <a:bodyPr/>
        <a:lstStyle/>
        <a:p>
          <a:endParaRPr lang="en-US"/>
        </a:p>
      </dgm:t>
    </dgm:pt>
    <dgm:pt modelId="{0A0329DC-A680-4E11-AC04-95C21FAF71D8}">
      <dgm:prSet phldrT="[Text]" phldr="1"/>
      <dgm:spPr/>
      <dgm:t>
        <a:bodyPr/>
        <a:lstStyle/>
        <a:p>
          <a:endParaRPr lang="en-US" dirty="0"/>
        </a:p>
      </dgm:t>
    </dgm:pt>
    <dgm:pt modelId="{6C23157F-934E-4069-B677-ADC6660231D0}" type="parTrans" cxnId="{2AF4D15B-1EF7-4BF8-9FC9-0916E107193D}">
      <dgm:prSet/>
      <dgm:spPr/>
      <dgm:t>
        <a:bodyPr/>
        <a:lstStyle/>
        <a:p>
          <a:endParaRPr lang="en-US"/>
        </a:p>
      </dgm:t>
    </dgm:pt>
    <dgm:pt modelId="{55DCADE4-D09D-4FC0-96F9-FA0B95EDF08B}" type="sibTrans" cxnId="{2AF4D15B-1EF7-4BF8-9FC9-0916E107193D}">
      <dgm:prSet/>
      <dgm:spPr/>
      <dgm:t>
        <a:bodyPr/>
        <a:lstStyle/>
        <a:p>
          <a:endParaRPr lang="en-US"/>
        </a:p>
      </dgm:t>
    </dgm:pt>
    <dgm:pt modelId="{8543FE5C-8711-46AC-B61A-D997182947CE}" type="pres">
      <dgm:prSet presAssocID="{FFDCA83D-DDFF-4E68-AE4E-7559F2212E31}" presName="diagram" presStyleCnt="0">
        <dgm:presLayoutVars>
          <dgm:chPref val="1"/>
          <dgm:dir/>
          <dgm:animOne val="branch"/>
          <dgm:animLvl val="lvl"/>
          <dgm:resizeHandles val="exact"/>
        </dgm:presLayoutVars>
      </dgm:prSet>
      <dgm:spPr/>
      <dgm:t>
        <a:bodyPr/>
        <a:lstStyle/>
        <a:p>
          <a:endParaRPr lang="en-US"/>
        </a:p>
      </dgm:t>
    </dgm:pt>
    <dgm:pt modelId="{057604A0-0A78-42F2-A8E0-A0D3CB2C9090}" type="pres">
      <dgm:prSet presAssocID="{CE0CC9DB-C98F-45FA-AEAA-7E1A97AD178C}" presName="root1" presStyleCnt="0"/>
      <dgm:spPr/>
    </dgm:pt>
    <dgm:pt modelId="{C082FEE8-9AC2-4FAB-BC0B-DA33D33BEDDA}" type="pres">
      <dgm:prSet presAssocID="{CE0CC9DB-C98F-45FA-AEAA-7E1A97AD178C}" presName="LevelOneTextNode" presStyleLbl="node0" presStyleIdx="0" presStyleCnt="1">
        <dgm:presLayoutVars>
          <dgm:chPref val="3"/>
        </dgm:presLayoutVars>
      </dgm:prSet>
      <dgm:spPr/>
      <dgm:t>
        <a:bodyPr/>
        <a:lstStyle/>
        <a:p>
          <a:endParaRPr lang="en-US"/>
        </a:p>
      </dgm:t>
    </dgm:pt>
    <dgm:pt modelId="{05B67D95-D435-4924-BA9A-0ED91DB4459B}" type="pres">
      <dgm:prSet presAssocID="{CE0CC9DB-C98F-45FA-AEAA-7E1A97AD178C}" presName="level2hierChild" presStyleCnt="0"/>
      <dgm:spPr/>
    </dgm:pt>
    <dgm:pt modelId="{8B5900C4-6B15-4740-93D4-304B33CE2EFF}" type="pres">
      <dgm:prSet presAssocID="{2C7722B8-FF58-41A6-BD9E-76E44812398B}" presName="conn2-1" presStyleLbl="parChTrans1D2" presStyleIdx="0" presStyleCnt="2"/>
      <dgm:spPr/>
      <dgm:t>
        <a:bodyPr/>
        <a:lstStyle/>
        <a:p>
          <a:endParaRPr lang="en-US"/>
        </a:p>
      </dgm:t>
    </dgm:pt>
    <dgm:pt modelId="{4F1FCBEE-0051-4C7C-AE67-0A4C40737631}" type="pres">
      <dgm:prSet presAssocID="{2C7722B8-FF58-41A6-BD9E-76E44812398B}" presName="connTx" presStyleLbl="parChTrans1D2" presStyleIdx="0" presStyleCnt="2"/>
      <dgm:spPr/>
      <dgm:t>
        <a:bodyPr/>
        <a:lstStyle/>
        <a:p>
          <a:endParaRPr lang="en-US"/>
        </a:p>
      </dgm:t>
    </dgm:pt>
    <dgm:pt modelId="{5A2DCB7A-4F3C-4E2B-AE26-CE8B4F5D4AB5}" type="pres">
      <dgm:prSet presAssocID="{8F08D5B7-CCEB-4A68-8C8B-13212ACBBA2E}" presName="root2" presStyleCnt="0"/>
      <dgm:spPr/>
    </dgm:pt>
    <dgm:pt modelId="{8E541C1F-1F2A-4F7C-A2A0-B76CEBA41381}" type="pres">
      <dgm:prSet presAssocID="{8F08D5B7-CCEB-4A68-8C8B-13212ACBBA2E}" presName="LevelTwoTextNode" presStyleLbl="node2" presStyleIdx="0" presStyleCnt="2">
        <dgm:presLayoutVars>
          <dgm:chPref val="3"/>
        </dgm:presLayoutVars>
      </dgm:prSet>
      <dgm:spPr/>
      <dgm:t>
        <a:bodyPr/>
        <a:lstStyle/>
        <a:p>
          <a:endParaRPr lang="en-US"/>
        </a:p>
      </dgm:t>
    </dgm:pt>
    <dgm:pt modelId="{DF92190E-1068-44A6-92EF-A49064759EE9}" type="pres">
      <dgm:prSet presAssocID="{8F08D5B7-CCEB-4A68-8C8B-13212ACBBA2E}" presName="level3hierChild" presStyleCnt="0"/>
      <dgm:spPr/>
    </dgm:pt>
    <dgm:pt modelId="{882C5CC0-B8D4-4FAF-A571-F0B79809DB6F}" type="pres">
      <dgm:prSet presAssocID="{563B3F99-026C-48A7-A74A-0B4FDEB1EA82}" presName="conn2-1" presStyleLbl="parChTrans1D3" presStyleIdx="0" presStyleCnt="3"/>
      <dgm:spPr/>
      <dgm:t>
        <a:bodyPr/>
        <a:lstStyle/>
        <a:p>
          <a:endParaRPr lang="en-US"/>
        </a:p>
      </dgm:t>
    </dgm:pt>
    <dgm:pt modelId="{EFC91346-B6CC-4C86-BFF7-7ECB0E73BB87}" type="pres">
      <dgm:prSet presAssocID="{563B3F99-026C-48A7-A74A-0B4FDEB1EA82}" presName="connTx" presStyleLbl="parChTrans1D3" presStyleIdx="0" presStyleCnt="3"/>
      <dgm:spPr/>
      <dgm:t>
        <a:bodyPr/>
        <a:lstStyle/>
        <a:p>
          <a:endParaRPr lang="en-US"/>
        </a:p>
      </dgm:t>
    </dgm:pt>
    <dgm:pt modelId="{F9CCC9CF-BCC7-4461-8A55-99142165A156}" type="pres">
      <dgm:prSet presAssocID="{320DB721-C2FA-45AB-A871-A4EBF53AF356}" presName="root2" presStyleCnt="0"/>
      <dgm:spPr/>
    </dgm:pt>
    <dgm:pt modelId="{E51A2716-8B0E-45BB-9E07-36043222E6F8}" type="pres">
      <dgm:prSet presAssocID="{320DB721-C2FA-45AB-A871-A4EBF53AF356}" presName="LevelTwoTextNode" presStyleLbl="node3" presStyleIdx="0" presStyleCnt="3">
        <dgm:presLayoutVars>
          <dgm:chPref val="3"/>
        </dgm:presLayoutVars>
      </dgm:prSet>
      <dgm:spPr/>
      <dgm:t>
        <a:bodyPr/>
        <a:lstStyle/>
        <a:p>
          <a:endParaRPr lang="en-US"/>
        </a:p>
      </dgm:t>
    </dgm:pt>
    <dgm:pt modelId="{D95AD836-A678-49B7-AB54-29A947A4FCB3}" type="pres">
      <dgm:prSet presAssocID="{320DB721-C2FA-45AB-A871-A4EBF53AF356}" presName="level3hierChild" presStyleCnt="0"/>
      <dgm:spPr/>
    </dgm:pt>
    <dgm:pt modelId="{5B9E95BE-015D-4AC8-93CF-9C63F231814C}" type="pres">
      <dgm:prSet presAssocID="{6C4B5715-3DBC-495C-899B-E7B4800DFEF4}" presName="conn2-1" presStyleLbl="parChTrans1D3" presStyleIdx="1" presStyleCnt="3"/>
      <dgm:spPr/>
      <dgm:t>
        <a:bodyPr/>
        <a:lstStyle/>
        <a:p>
          <a:endParaRPr lang="en-US"/>
        </a:p>
      </dgm:t>
    </dgm:pt>
    <dgm:pt modelId="{C479310C-6003-498D-B8A7-C640F90B086B}" type="pres">
      <dgm:prSet presAssocID="{6C4B5715-3DBC-495C-899B-E7B4800DFEF4}" presName="connTx" presStyleLbl="parChTrans1D3" presStyleIdx="1" presStyleCnt="3"/>
      <dgm:spPr/>
      <dgm:t>
        <a:bodyPr/>
        <a:lstStyle/>
        <a:p>
          <a:endParaRPr lang="en-US"/>
        </a:p>
      </dgm:t>
    </dgm:pt>
    <dgm:pt modelId="{E32ACE9F-782B-4B9F-9EEC-6D4C7C83AF37}" type="pres">
      <dgm:prSet presAssocID="{52B14AA6-AFFB-467C-B84D-B0F31AD6C25A}" presName="root2" presStyleCnt="0"/>
      <dgm:spPr/>
    </dgm:pt>
    <dgm:pt modelId="{C447D200-E7EA-42AB-B65C-2B4C05E7B8E4}" type="pres">
      <dgm:prSet presAssocID="{52B14AA6-AFFB-467C-B84D-B0F31AD6C25A}" presName="LevelTwoTextNode" presStyleLbl="node3" presStyleIdx="1" presStyleCnt="3">
        <dgm:presLayoutVars>
          <dgm:chPref val="3"/>
        </dgm:presLayoutVars>
      </dgm:prSet>
      <dgm:spPr/>
      <dgm:t>
        <a:bodyPr/>
        <a:lstStyle/>
        <a:p>
          <a:endParaRPr lang="en-US"/>
        </a:p>
      </dgm:t>
    </dgm:pt>
    <dgm:pt modelId="{4B65980D-E900-4C33-A2B2-9E4839453F68}" type="pres">
      <dgm:prSet presAssocID="{52B14AA6-AFFB-467C-B84D-B0F31AD6C25A}" presName="level3hierChild" presStyleCnt="0"/>
      <dgm:spPr/>
    </dgm:pt>
    <dgm:pt modelId="{011704A0-527A-4052-8D41-F126F07ECDE1}" type="pres">
      <dgm:prSet presAssocID="{CA8959B3-E1EB-412B-95CB-26481F48DE85}" presName="conn2-1" presStyleLbl="parChTrans1D2" presStyleIdx="1" presStyleCnt="2"/>
      <dgm:spPr/>
      <dgm:t>
        <a:bodyPr/>
        <a:lstStyle/>
        <a:p>
          <a:endParaRPr lang="en-US"/>
        </a:p>
      </dgm:t>
    </dgm:pt>
    <dgm:pt modelId="{19563BBA-3CA9-449E-9B19-DCD7E6CB8FB5}" type="pres">
      <dgm:prSet presAssocID="{CA8959B3-E1EB-412B-95CB-26481F48DE85}" presName="connTx" presStyleLbl="parChTrans1D2" presStyleIdx="1" presStyleCnt="2"/>
      <dgm:spPr/>
      <dgm:t>
        <a:bodyPr/>
        <a:lstStyle/>
        <a:p>
          <a:endParaRPr lang="en-US"/>
        </a:p>
      </dgm:t>
    </dgm:pt>
    <dgm:pt modelId="{2395E29C-9D2E-4FEB-8179-E72C19E61349}" type="pres">
      <dgm:prSet presAssocID="{EBC53D4A-3741-4B90-AF78-0E3D68F3D203}" presName="root2" presStyleCnt="0"/>
      <dgm:spPr/>
    </dgm:pt>
    <dgm:pt modelId="{D57ED635-DD05-4103-9AFF-895995547D8F}" type="pres">
      <dgm:prSet presAssocID="{EBC53D4A-3741-4B90-AF78-0E3D68F3D203}" presName="LevelTwoTextNode" presStyleLbl="node2" presStyleIdx="1" presStyleCnt="2">
        <dgm:presLayoutVars>
          <dgm:chPref val="3"/>
        </dgm:presLayoutVars>
      </dgm:prSet>
      <dgm:spPr/>
      <dgm:t>
        <a:bodyPr/>
        <a:lstStyle/>
        <a:p>
          <a:endParaRPr lang="en-US"/>
        </a:p>
      </dgm:t>
    </dgm:pt>
    <dgm:pt modelId="{0E657D95-F089-4C68-ADCE-1A9988A06DF6}" type="pres">
      <dgm:prSet presAssocID="{EBC53D4A-3741-4B90-AF78-0E3D68F3D203}" presName="level3hierChild" presStyleCnt="0"/>
      <dgm:spPr/>
    </dgm:pt>
    <dgm:pt modelId="{75A4A981-F82B-45CD-B05D-DE197869F3FC}" type="pres">
      <dgm:prSet presAssocID="{6C23157F-934E-4069-B677-ADC6660231D0}" presName="conn2-1" presStyleLbl="parChTrans1D3" presStyleIdx="2" presStyleCnt="3"/>
      <dgm:spPr/>
      <dgm:t>
        <a:bodyPr/>
        <a:lstStyle/>
        <a:p>
          <a:endParaRPr lang="en-US"/>
        </a:p>
      </dgm:t>
    </dgm:pt>
    <dgm:pt modelId="{5482B578-3C46-4701-A606-A41AC4D7AB0E}" type="pres">
      <dgm:prSet presAssocID="{6C23157F-934E-4069-B677-ADC6660231D0}" presName="connTx" presStyleLbl="parChTrans1D3" presStyleIdx="2" presStyleCnt="3"/>
      <dgm:spPr/>
      <dgm:t>
        <a:bodyPr/>
        <a:lstStyle/>
        <a:p>
          <a:endParaRPr lang="en-US"/>
        </a:p>
      </dgm:t>
    </dgm:pt>
    <dgm:pt modelId="{E07F9260-E429-45EE-853F-7969B782484B}" type="pres">
      <dgm:prSet presAssocID="{0A0329DC-A680-4E11-AC04-95C21FAF71D8}" presName="root2" presStyleCnt="0"/>
      <dgm:spPr/>
    </dgm:pt>
    <dgm:pt modelId="{E796B35D-C747-4C6B-B5D4-0F291414F427}" type="pres">
      <dgm:prSet presAssocID="{0A0329DC-A680-4E11-AC04-95C21FAF71D8}" presName="LevelTwoTextNode" presStyleLbl="node3" presStyleIdx="2" presStyleCnt="3">
        <dgm:presLayoutVars>
          <dgm:chPref val="3"/>
        </dgm:presLayoutVars>
      </dgm:prSet>
      <dgm:spPr/>
      <dgm:t>
        <a:bodyPr/>
        <a:lstStyle/>
        <a:p>
          <a:endParaRPr lang="en-US"/>
        </a:p>
      </dgm:t>
    </dgm:pt>
    <dgm:pt modelId="{23C855FA-2197-44BA-A6E8-E270B725169D}" type="pres">
      <dgm:prSet presAssocID="{0A0329DC-A680-4E11-AC04-95C21FAF71D8}" presName="level3hierChild" presStyleCnt="0"/>
      <dgm:spPr/>
    </dgm:pt>
  </dgm:ptLst>
  <dgm:cxnLst>
    <dgm:cxn modelId="{552A96D5-DEDA-438B-8F36-E3E44BEA8A95}" type="presOf" srcId="{6C4B5715-3DBC-495C-899B-E7B4800DFEF4}" destId="{5B9E95BE-015D-4AC8-93CF-9C63F231814C}" srcOrd="0" destOrd="0" presId="urn:microsoft.com/office/officeart/2005/8/layout/hierarchy2"/>
    <dgm:cxn modelId="{710D3B23-2E09-4CC3-9099-E1DCFA91A388}" srcId="{8F08D5B7-CCEB-4A68-8C8B-13212ACBBA2E}" destId="{52B14AA6-AFFB-467C-B84D-B0F31AD6C25A}" srcOrd="1" destOrd="0" parTransId="{6C4B5715-3DBC-495C-899B-E7B4800DFEF4}" sibTransId="{9E79EE44-A1C9-43F4-8C2A-4E16E9DF67CB}"/>
    <dgm:cxn modelId="{B89CE64B-86D2-44F7-BD75-F140B085A0D9}" srcId="{FFDCA83D-DDFF-4E68-AE4E-7559F2212E31}" destId="{CE0CC9DB-C98F-45FA-AEAA-7E1A97AD178C}" srcOrd="0" destOrd="0" parTransId="{0DE6865D-717C-47BC-9C25-8BBB286CABF4}" sibTransId="{1F31AD1B-65EB-47AE-ACA2-BCF778DAA6FE}"/>
    <dgm:cxn modelId="{8671BFEE-11A9-4CAA-BDF7-BC6C552F1603}" type="presOf" srcId="{2C7722B8-FF58-41A6-BD9E-76E44812398B}" destId="{8B5900C4-6B15-4740-93D4-304B33CE2EFF}" srcOrd="0" destOrd="0" presId="urn:microsoft.com/office/officeart/2005/8/layout/hierarchy2"/>
    <dgm:cxn modelId="{C50D9BD2-1D0A-41E7-8745-6717B1B4F056}" type="presOf" srcId="{CA8959B3-E1EB-412B-95CB-26481F48DE85}" destId="{19563BBA-3CA9-449E-9B19-DCD7E6CB8FB5}" srcOrd="1" destOrd="0" presId="urn:microsoft.com/office/officeart/2005/8/layout/hierarchy2"/>
    <dgm:cxn modelId="{5482E37A-864A-449F-8B9B-200D9F870F30}" srcId="{8F08D5B7-CCEB-4A68-8C8B-13212ACBBA2E}" destId="{320DB721-C2FA-45AB-A871-A4EBF53AF356}" srcOrd="0" destOrd="0" parTransId="{563B3F99-026C-48A7-A74A-0B4FDEB1EA82}" sibTransId="{BE776CD3-57AE-4843-8108-FC0E1113AFDD}"/>
    <dgm:cxn modelId="{4C451CAF-4DCA-4AD3-9690-D78B98A2D0CA}" type="presOf" srcId="{2C7722B8-FF58-41A6-BD9E-76E44812398B}" destId="{4F1FCBEE-0051-4C7C-AE67-0A4C40737631}" srcOrd="1" destOrd="0" presId="urn:microsoft.com/office/officeart/2005/8/layout/hierarchy2"/>
    <dgm:cxn modelId="{7BE00E00-7AE5-43E3-8D71-B557BD2B283C}" type="presOf" srcId="{EBC53D4A-3741-4B90-AF78-0E3D68F3D203}" destId="{D57ED635-DD05-4103-9AFF-895995547D8F}" srcOrd="0" destOrd="0" presId="urn:microsoft.com/office/officeart/2005/8/layout/hierarchy2"/>
    <dgm:cxn modelId="{649647F2-7D3A-426B-8E5C-FCB9ADE6F26F}" type="presOf" srcId="{0A0329DC-A680-4E11-AC04-95C21FAF71D8}" destId="{E796B35D-C747-4C6B-B5D4-0F291414F427}" srcOrd="0" destOrd="0" presId="urn:microsoft.com/office/officeart/2005/8/layout/hierarchy2"/>
    <dgm:cxn modelId="{8DD0B776-2591-4DE2-921C-212AC8CA45DB}" type="presOf" srcId="{8F08D5B7-CCEB-4A68-8C8B-13212ACBBA2E}" destId="{8E541C1F-1F2A-4F7C-A2A0-B76CEBA41381}" srcOrd="0" destOrd="0" presId="urn:microsoft.com/office/officeart/2005/8/layout/hierarchy2"/>
    <dgm:cxn modelId="{7A3649EB-7846-4BD9-A19F-7FF65ECC267F}" type="presOf" srcId="{6C23157F-934E-4069-B677-ADC6660231D0}" destId="{5482B578-3C46-4701-A606-A41AC4D7AB0E}" srcOrd="1" destOrd="0" presId="urn:microsoft.com/office/officeart/2005/8/layout/hierarchy2"/>
    <dgm:cxn modelId="{2AF4D15B-1EF7-4BF8-9FC9-0916E107193D}" srcId="{EBC53D4A-3741-4B90-AF78-0E3D68F3D203}" destId="{0A0329DC-A680-4E11-AC04-95C21FAF71D8}" srcOrd="0" destOrd="0" parTransId="{6C23157F-934E-4069-B677-ADC6660231D0}" sibTransId="{55DCADE4-D09D-4FC0-96F9-FA0B95EDF08B}"/>
    <dgm:cxn modelId="{9A229121-E532-4C3B-8680-0A62401C213C}" type="presOf" srcId="{52B14AA6-AFFB-467C-B84D-B0F31AD6C25A}" destId="{C447D200-E7EA-42AB-B65C-2B4C05E7B8E4}" srcOrd="0" destOrd="0" presId="urn:microsoft.com/office/officeart/2005/8/layout/hierarchy2"/>
    <dgm:cxn modelId="{0E861DCD-6543-4E9B-A72C-07183F994F71}" srcId="{CE0CC9DB-C98F-45FA-AEAA-7E1A97AD178C}" destId="{EBC53D4A-3741-4B90-AF78-0E3D68F3D203}" srcOrd="1" destOrd="0" parTransId="{CA8959B3-E1EB-412B-95CB-26481F48DE85}" sibTransId="{395A50C9-B8F8-4CBF-B44F-ACFAA58A821A}"/>
    <dgm:cxn modelId="{719109BF-3724-4B0A-8B4E-1112CE078E24}" type="presOf" srcId="{320DB721-C2FA-45AB-A871-A4EBF53AF356}" destId="{E51A2716-8B0E-45BB-9E07-36043222E6F8}" srcOrd="0" destOrd="0" presId="urn:microsoft.com/office/officeart/2005/8/layout/hierarchy2"/>
    <dgm:cxn modelId="{E6F632DA-51F7-4184-B8B0-4624FE5D92F5}" type="presOf" srcId="{563B3F99-026C-48A7-A74A-0B4FDEB1EA82}" destId="{EFC91346-B6CC-4C86-BFF7-7ECB0E73BB87}" srcOrd="1" destOrd="0" presId="urn:microsoft.com/office/officeart/2005/8/layout/hierarchy2"/>
    <dgm:cxn modelId="{85AA9955-65DA-46AB-B22E-C00947F468D8}" srcId="{CE0CC9DB-C98F-45FA-AEAA-7E1A97AD178C}" destId="{8F08D5B7-CCEB-4A68-8C8B-13212ACBBA2E}" srcOrd="0" destOrd="0" parTransId="{2C7722B8-FF58-41A6-BD9E-76E44812398B}" sibTransId="{19EFE8A6-F61D-4448-A29C-BEAD662FEBD4}"/>
    <dgm:cxn modelId="{17ACFBBC-70C7-4DE4-AD20-2E61B04E05EF}" type="presOf" srcId="{6C23157F-934E-4069-B677-ADC6660231D0}" destId="{75A4A981-F82B-45CD-B05D-DE197869F3FC}" srcOrd="0" destOrd="0" presId="urn:microsoft.com/office/officeart/2005/8/layout/hierarchy2"/>
    <dgm:cxn modelId="{923B995D-3297-47E1-AD28-155D0FFBC31C}" type="presOf" srcId="{CE0CC9DB-C98F-45FA-AEAA-7E1A97AD178C}" destId="{C082FEE8-9AC2-4FAB-BC0B-DA33D33BEDDA}" srcOrd="0" destOrd="0" presId="urn:microsoft.com/office/officeart/2005/8/layout/hierarchy2"/>
    <dgm:cxn modelId="{8F38AB07-6185-4270-B507-79161E2EE75F}" type="presOf" srcId="{FFDCA83D-DDFF-4E68-AE4E-7559F2212E31}" destId="{8543FE5C-8711-46AC-B61A-D997182947CE}" srcOrd="0" destOrd="0" presId="urn:microsoft.com/office/officeart/2005/8/layout/hierarchy2"/>
    <dgm:cxn modelId="{48753663-E4E2-4D78-9BBD-4E44F8843A77}" type="presOf" srcId="{563B3F99-026C-48A7-A74A-0B4FDEB1EA82}" destId="{882C5CC0-B8D4-4FAF-A571-F0B79809DB6F}" srcOrd="0" destOrd="0" presId="urn:microsoft.com/office/officeart/2005/8/layout/hierarchy2"/>
    <dgm:cxn modelId="{8DDCC47C-EE55-47D6-836C-31802CFBC210}" type="presOf" srcId="{6C4B5715-3DBC-495C-899B-E7B4800DFEF4}" destId="{C479310C-6003-498D-B8A7-C640F90B086B}" srcOrd="1" destOrd="0" presId="urn:microsoft.com/office/officeart/2005/8/layout/hierarchy2"/>
    <dgm:cxn modelId="{AB05A8EA-E8FB-4920-AA5E-42A0DF88D90F}" type="presOf" srcId="{CA8959B3-E1EB-412B-95CB-26481F48DE85}" destId="{011704A0-527A-4052-8D41-F126F07ECDE1}" srcOrd="0" destOrd="0" presId="urn:microsoft.com/office/officeart/2005/8/layout/hierarchy2"/>
    <dgm:cxn modelId="{3510A084-5977-42CA-A8B2-561D91E47405}" type="presParOf" srcId="{8543FE5C-8711-46AC-B61A-D997182947CE}" destId="{057604A0-0A78-42F2-A8E0-A0D3CB2C9090}" srcOrd="0" destOrd="0" presId="urn:microsoft.com/office/officeart/2005/8/layout/hierarchy2"/>
    <dgm:cxn modelId="{882DE220-0EA0-415C-8232-149A74EBB6AD}" type="presParOf" srcId="{057604A0-0A78-42F2-A8E0-A0D3CB2C9090}" destId="{C082FEE8-9AC2-4FAB-BC0B-DA33D33BEDDA}" srcOrd="0" destOrd="0" presId="urn:microsoft.com/office/officeart/2005/8/layout/hierarchy2"/>
    <dgm:cxn modelId="{FACE20DB-A2AE-4959-9262-E884BD18334A}" type="presParOf" srcId="{057604A0-0A78-42F2-A8E0-A0D3CB2C9090}" destId="{05B67D95-D435-4924-BA9A-0ED91DB4459B}" srcOrd="1" destOrd="0" presId="urn:microsoft.com/office/officeart/2005/8/layout/hierarchy2"/>
    <dgm:cxn modelId="{62425274-3C79-456D-825B-8E90C315857A}" type="presParOf" srcId="{05B67D95-D435-4924-BA9A-0ED91DB4459B}" destId="{8B5900C4-6B15-4740-93D4-304B33CE2EFF}" srcOrd="0" destOrd="0" presId="urn:microsoft.com/office/officeart/2005/8/layout/hierarchy2"/>
    <dgm:cxn modelId="{0A39D3D9-7C47-4FC1-A299-4809E407847C}" type="presParOf" srcId="{8B5900C4-6B15-4740-93D4-304B33CE2EFF}" destId="{4F1FCBEE-0051-4C7C-AE67-0A4C40737631}" srcOrd="0" destOrd="0" presId="urn:microsoft.com/office/officeart/2005/8/layout/hierarchy2"/>
    <dgm:cxn modelId="{6348287A-0D2E-4A84-B131-F441B649B4E9}" type="presParOf" srcId="{05B67D95-D435-4924-BA9A-0ED91DB4459B}" destId="{5A2DCB7A-4F3C-4E2B-AE26-CE8B4F5D4AB5}" srcOrd="1" destOrd="0" presId="urn:microsoft.com/office/officeart/2005/8/layout/hierarchy2"/>
    <dgm:cxn modelId="{F654652C-67D2-4227-AB22-5DFE681E1AA1}" type="presParOf" srcId="{5A2DCB7A-4F3C-4E2B-AE26-CE8B4F5D4AB5}" destId="{8E541C1F-1F2A-4F7C-A2A0-B76CEBA41381}" srcOrd="0" destOrd="0" presId="urn:microsoft.com/office/officeart/2005/8/layout/hierarchy2"/>
    <dgm:cxn modelId="{BE8D0575-F250-4EB4-8AA7-90AFDBBD5773}" type="presParOf" srcId="{5A2DCB7A-4F3C-4E2B-AE26-CE8B4F5D4AB5}" destId="{DF92190E-1068-44A6-92EF-A49064759EE9}" srcOrd="1" destOrd="0" presId="urn:microsoft.com/office/officeart/2005/8/layout/hierarchy2"/>
    <dgm:cxn modelId="{DFA19000-1E34-41DC-BE18-2C62C4D6D218}" type="presParOf" srcId="{DF92190E-1068-44A6-92EF-A49064759EE9}" destId="{882C5CC0-B8D4-4FAF-A571-F0B79809DB6F}" srcOrd="0" destOrd="0" presId="urn:microsoft.com/office/officeart/2005/8/layout/hierarchy2"/>
    <dgm:cxn modelId="{F4EDF0D1-A7CF-4C5A-8E1F-C78991D2EED2}" type="presParOf" srcId="{882C5CC0-B8D4-4FAF-A571-F0B79809DB6F}" destId="{EFC91346-B6CC-4C86-BFF7-7ECB0E73BB87}" srcOrd="0" destOrd="0" presId="urn:microsoft.com/office/officeart/2005/8/layout/hierarchy2"/>
    <dgm:cxn modelId="{BFA1AC13-6B9F-4073-A2AE-7AF96FFE5208}" type="presParOf" srcId="{DF92190E-1068-44A6-92EF-A49064759EE9}" destId="{F9CCC9CF-BCC7-4461-8A55-99142165A156}" srcOrd="1" destOrd="0" presId="urn:microsoft.com/office/officeart/2005/8/layout/hierarchy2"/>
    <dgm:cxn modelId="{14E3C9CC-63CB-497F-A051-A42BAF7C7D17}" type="presParOf" srcId="{F9CCC9CF-BCC7-4461-8A55-99142165A156}" destId="{E51A2716-8B0E-45BB-9E07-36043222E6F8}" srcOrd="0" destOrd="0" presId="urn:microsoft.com/office/officeart/2005/8/layout/hierarchy2"/>
    <dgm:cxn modelId="{C73FEA67-24B3-43D1-B0EF-7F417FD5CEB6}" type="presParOf" srcId="{F9CCC9CF-BCC7-4461-8A55-99142165A156}" destId="{D95AD836-A678-49B7-AB54-29A947A4FCB3}" srcOrd="1" destOrd="0" presId="urn:microsoft.com/office/officeart/2005/8/layout/hierarchy2"/>
    <dgm:cxn modelId="{EFB60172-A3EF-4C48-A80C-71BF73C3F9FA}" type="presParOf" srcId="{DF92190E-1068-44A6-92EF-A49064759EE9}" destId="{5B9E95BE-015D-4AC8-93CF-9C63F231814C}" srcOrd="2" destOrd="0" presId="urn:microsoft.com/office/officeart/2005/8/layout/hierarchy2"/>
    <dgm:cxn modelId="{3C2F29F4-3175-430F-BB77-7E208351B1EF}" type="presParOf" srcId="{5B9E95BE-015D-4AC8-93CF-9C63F231814C}" destId="{C479310C-6003-498D-B8A7-C640F90B086B}" srcOrd="0" destOrd="0" presId="urn:microsoft.com/office/officeart/2005/8/layout/hierarchy2"/>
    <dgm:cxn modelId="{90468DDA-6B55-4D37-8725-86E3B9345CF7}" type="presParOf" srcId="{DF92190E-1068-44A6-92EF-A49064759EE9}" destId="{E32ACE9F-782B-4B9F-9EEC-6D4C7C83AF37}" srcOrd="3" destOrd="0" presId="urn:microsoft.com/office/officeart/2005/8/layout/hierarchy2"/>
    <dgm:cxn modelId="{55816753-248D-43F4-A4F6-10B2CC93D5E6}" type="presParOf" srcId="{E32ACE9F-782B-4B9F-9EEC-6D4C7C83AF37}" destId="{C447D200-E7EA-42AB-B65C-2B4C05E7B8E4}" srcOrd="0" destOrd="0" presId="urn:microsoft.com/office/officeart/2005/8/layout/hierarchy2"/>
    <dgm:cxn modelId="{37F7CC79-7F0B-4F6C-A9D2-A2136E19BF4E}" type="presParOf" srcId="{E32ACE9F-782B-4B9F-9EEC-6D4C7C83AF37}" destId="{4B65980D-E900-4C33-A2B2-9E4839453F68}" srcOrd="1" destOrd="0" presId="urn:microsoft.com/office/officeart/2005/8/layout/hierarchy2"/>
    <dgm:cxn modelId="{81031454-9F55-4FE6-B92C-8C362342084C}" type="presParOf" srcId="{05B67D95-D435-4924-BA9A-0ED91DB4459B}" destId="{011704A0-527A-4052-8D41-F126F07ECDE1}" srcOrd="2" destOrd="0" presId="urn:microsoft.com/office/officeart/2005/8/layout/hierarchy2"/>
    <dgm:cxn modelId="{D5D08105-DB1B-4986-9AA0-0D8A2C7270B2}" type="presParOf" srcId="{011704A0-527A-4052-8D41-F126F07ECDE1}" destId="{19563BBA-3CA9-449E-9B19-DCD7E6CB8FB5}" srcOrd="0" destOrd="0" presId="urn:microsoft.com/office/officeart/2005/8/layout/hierarchy2"/>
    <dgm:cxn modelId="{1E24C33A-CC51-4930-94D2-A8D1E5BBEC17}" type="presParOf" srcId="{05B67D95-D435-4924-BA9A-0ED91DB4459B}" destId="{2395E29C-9D2E-4FEB-8179-E72C19E61349}" srcOrd="3" destOrd="0" presId="urn:microsoft.com/office/officeart/2005/8/layout/hierarchy2"/>
    <dgm:cxn modelId="{3EB69360-3F8B-4E2F-8534-FCC36674C258}" type="presParOf" srcId="{2395E29C-9D2E-4FEB-8179-E72C19E61349}" destId="{D57ED635-DD05-4103-9AFF-895995547D8F}" srcOrd="0" destOrd="0" presId="urn:microsoft.com/office/officeart/2005/8/layout/hierarchy2"/>
    <dgm:cxn modelId="{811AF4CA-0F2F-45F5-BC1E-CA6BB32EE0D1}" type="presParOf" srcId="{2395E29C-9D2E-4FEB-8179-E72C19E61349}" destId="{0E657D95-F089-4C68-ADCE-1A9988A06DF6}" srcOrd="1" destOrd="0" presId="urn:microsoft.com/office/officeart/2005/8/layout/hierarchy2"/>
    <dgm:cxn modelId="{80FA44F6-6909-4616-B7D5-C4EDC4CCF0B7}" type="presParOf" srcId="{0E657D95-F089-4C68-ADCE-1A9988A06DF6}" destId="{75A4A981-F82B-45CD-B05D-DE197869F3FC}" srcOrd="0" destOrd="0" presId="urn:microsoft.com/office/officeart/2005/8/layout/hierarchy2"/>
    <dgm:cxn modelId="{ECD89FAD-E506-4725-BC82-81A3CA5456B0}" type="presParOf" srcId="{75A4A981-F82B-45CD-B05D-DE197869F3FC}" destId="{5482B578-3C46-4701-A606-A41AC4D7AB0E}" srcOrd="0" destOrd="0" presId="urn:microsoft.com/office/officeart/2005/8/layout/hierarchy2"/>
    <dgm:cxn modelId="{F3E86DB6-B7B8-4F81-ADE1-8CB20389C70C}" type="presParOf" srcId="{0E657D95-F089-4C68-ADCE-1A9988A06DF6}" destId="{E07F9260-E429-45EE-853F-7969B782484B}" srcOrd="1" destOrd="0" presId="urn:microsoft.com/office/officeart/2005/8/layout/hierarchy2"/>
    <dgm:cxn modelId="{E0E25E7A-36F3-4F5B-8930-697FA01D7E3D}" type="presParOf" srcId="{E07F9260-E429-45EE-853F-7969B782484B}" destId="{E796B35D-C747-4C6B-B5D4-0F291414F427}" srcOrd="0" destOrd="0" presId="urn:microsoft.com/office/officeart/2005/8/layout/hierarchy2"/>
    <dgm:cxn modelId="{F589EF37-71F0-4B45-A189-DD0F63DC3DCC}" type="presParOf" srcId="{E07F9260-E429-45EE-853F-7969B782484B}" destId="{23C855FA-2197-44BA-A6E8-E270B725169D}"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B83C75-EA00-44DA-88D9-1E4CAE3E4CEC}" type="doc">
      <dgm:prSet loTypeId="urn:microsoft.com/office/officeart/2005/8/layout/cycle6" loCatId="cycle" qsTypeId="urn:microsoft.com/office/officeart/2005/8/quickstyle/simple1" qsCatId="simple" csTypeId="urn:microsoft.com/office/officeart/2005/8/colors/accent2_2" csCatId="accent2" phldr="0"/>
      <dgm:spPr/>
      <dgm:t>
        <a:bodyPr/>
        <a:lstStyle/>
        <a:p>
          <a:endParaRPr lang="en-US"/>
        </a:p>
      </dgm:t>
    </dgm:pt>
    <dgm:pt modelId="{FCF2D5DB-FF12-47D2-B9C7-79491519E6F0}">
      <dgm:prSet phldrT="[Text]" phldr="1"/>
      <dgm:spPr/>
      <dgm:t>
        <a:bodyPr/>
        <a:lstStyle/>
        <a:p>
          <a:endParaRPr lang="en-US" dirty="0"/>
        </a:p>
      </dgm:t>
    </dgm:pt>
    <dgm:pt modelId="{D9B2DF43-7B93-4D92-9CAE-0F0CB066EC93}" type="parTrans" cxnId="{2C738C32-516A-4114-9FBE-9ECFACD40026}">
      <dgm:prSet/>
      <dgm:spPr/>
      <dgm:t>
        <a:bodyPr/>
        <a:lstStyle/>
        <a:p>
          <a:endParaRPr lang="en-US"/>
        </a:p>
      </dgm:t>
    </dgm:pt>
    <dgm:pt modelId="{143191E0-E481-481C-B802-B02A4213E476}" type="sibTrans" cxnId="{2C738C32-516A-4114-9FBE-9ECFACD40026}">
      <dgm:prSet/>
      <dgm:spPr/>
      <dgm:t>
        <a:bodyPr/>
        <a:lstStyle/>
        <a:p>
          <a:endParaRPr lang="en-US"/>
        </a:p>
      </dgm:t>
    </dgm:pt>
    <dgm:pt modelId="{C4FB570B-EC3E-4104-B7E8-EF315E017D32}">
      <dgm:prSet phldrT="[Text]" phldr="1"/>
      <dgm:spPr/>
      <dgm:t>
        <a:bodyPr/>
        <a:lstStyle/>
        <a:p>
          <a:endParaRPr lang="en-US" dirty="0"/>
        </a:p>
      </dgm:t>
    </dgm:pt>
    <dgm:pt modelId="{FD26549B-2637-4D67-A603-96C5E31B4837}" type="parTrans" cxnId="{A4288538-A613-4DDA-9DC0-2EEF3C9C5AA6}">
      <dgm:prSet/>
      <dgm:spPr/>
      <dgm:t>
        <a:bodyPr/>
        <a:lstStyle/>
        <a:p>
          <a:endParaRPr lang="en-US"/>
        </a:p>
      </dgm:t>
    </dgm:pt>
    <dgm:pt modelId="{74530EA0-E24F-49BC-B986-8D42090496D4}" type="sibTrans" cxnId="{A4288538-A613-4DDA-9DC0-2EEF3C9C5AA6}">
      <dgm:prSet/>
      <dgm:spPr/>
      <dgm:t>
        <a:bodyPr/>
        <a:lstStyle/>
        <a:p>
          <a:endParaRPr lang="en-US"/>
        </a:p>
      </dgm:t>
    </dgm:pt>
    <dgm:pt modelId="{6A96CA19-E532-4024-A853-BEBFD738AB31}">
      <dgm:prSet phldrT="[Text]" phldr="1"/>
      <dgm:spPr/>
      <dgm:t>
        <a:bodyPr/>
        <a:lstStyle/>
        <a:p>
          <a:endParaRPr lang="en-US" dirty="0"/>
        </a:p>
      </dgm:t>
    </dgm:pt>
    <dgm:pt modelId="{1051BAB6-9C00-4A62-BF20-387D40D155E2}" type="parTrans" cxnId="{1277FC86-EAD3-48A5-B467-039DC755A8AB}">
      <dgm:prSet/>
      <dgm:spPr/>
      <dgm:t>
        <a:bodyPr/>
        <a:lstStyle/>
        <a:p>
          <a:endParaRPr lang="en-US"/>
        </a:p>
      </dgm:t>
    </dgm:pt>
    <dgm:pt modelId="{599FDAEC-DE42-4282-B946-E82FF3362573}" type="sibTrans" cxnId="{1277FC86-EAD3-48A5-B467-039DC755A8AB}">
      <dgm:prSet/>
      <dgm:spPr/>
      <dgm:t>
        <a:bodyPr/>
        <a:lstStyle/>
        <a:p>
          <a:endParaRPr lang="en-US"/>
        </a:p>
      </dgm:t>
    </dgm:pt>
    <dgm:pt modelId="{A4BA612C-04EA-45BF-90E2-6009CBAB5068}">
      <dgm:prSet phldrT="[Text]" phldr="1"/>
      <dgm:spPr/>
      <dgm:t>
        <a:bodyPr/>
        <a:lstStyle/>
        <a:p>
          <a:endParaRPr lang="en-US" dirty="0"/>
        </a:p>
      </dgm:t>
    </dgm:pt>
    <dgm:pt modelId="{3333BD05-9C58-4674-8F68-EF1B86FA48B3}" type="parTrans" cxnId="{7CF9FE60-369E-4349-BB98-939C30E99177}">
      <dgm:prSet/>
      <dgm:spPr/>
      <dgm:t>
        <a:bodyPr/>
        <a:lstStyle/>
        <a:p>
          <a:endParaRPr lang="en-US"/>
        </a:p>
      </dgm:t>
    </dgm:pt>
    <dgm:pt modelId="{F41C9DF6-4A16-4DF5-A61A-0EB32449BB77}" type="sibTrans" cxnId="{7CF9FE60-369E-4349-BB98-939C30E99177}">
      <dgm:prSet/>
      <dgm:spPr/>
      <dgm:t>
        <a:bodyPr/>
        <a:lstStyle/>
        <a:p>
          <a:endParaRPr lang="en-US"/>
        </a:p>
      </dgm:t>
    </dgm:pt>
    <dgm:pt modelId="{8A1541D3-11D2-4F77-80BF-49D8A5FA2379}">
      <dgm:prSet phldrT="[Text]" phldr="1"/>
      <dgm:spPr/>
      <dgm:t>
        <a:bodyPr/>
        <a:lstStyle/>
        <a:p>
          <a:endParaRPr lang="en-US" dirty="0"/>
        </a:p>
      </dgm:t>
    </dgm:pt>
    <dgm:pt modelId="{F0EE4265-E5B0-4ACB-9FDC-60AF39FB49B7}" type="parTrans" cxnId="{D6CEAA1E-B38D-4681-8E48-F1045846AC6E}">
      <dgm:prSet/>
      <dgm:spPr/>
      <dgm:t>
        <a:bodyPr/>
        <a:lstStyle/>
        <a:p>
          <a:endParaRPr lang="en-US"/>
        </a:p>
      </dgm:t>
    </dgm:pt>
    <dgm:pt modelId="{961B080D-F712-4EC7-858F-A3CF3CEF87D0}" type="sibTrans" cxnId="{D6CEAA1E-B38D-4681-8E48-F1045846AC6E}">
      <dgm:prSet/>
      <dgm:spPr/>
      <dgm:t>
        <a:bodyPr/>
        <a:lstStyle/>
        <a:p>
          <a:endParaRPr lang="en-US"/>
        </a:p>
      </dgm:t>
    </dgm:pt>
    <dgm:pt modelId="{61248A57-2098-41A9-959E-49659EAC0A91}" type="pres">
      <dgm:prSet presAssocID="{81B83C75-EA00-44DA-88D9-1E4CAE3E4CEC}" presName="cycle" presStyleCnt="0">
        <dgm:presLayoutVars>
          <dgm:dir/>
          <dgm:resizeHandles val="exact"/>
        </dgm:presLayoutVars>
      </dgm:prSet>
      <dgm:spPr/>
      <dgm:t>
        <a:bodyPr/>
        <a:lstStyle/>
        <a:p>
          <a:endParaRPr lang="en-US"/>
        </a:p>
      </dgm:t>
    </dgm:pt>
    <dgm:pt modelId="{140893A0-290E-4D07-94EC-095B04C9423A}" type="pres">
      <dgm:prSet presAssocID="{FCF2D5DB-FF12-47D2-B9C7-79491519E6F0}" presName="node" presStyleLbl="node1" presStyleIdx="0" presStyleCnt="5">
        <dgm:presLayoutVars>
          <dgm:bulletEnabled val="1"/>
        </dgm:presLayoutVars>
      </dgm:prSet>
      <dgm:spPr/>
      <dgm:t>
        <a:bodyPr/>
        <a:lstStyle/>
        <a:p>
          <a:endParaRPr lang="en-US"/>
        </a:p>
      </dgm:t>
    </dgm:pt>
    <dgm:pt modelId="{867AADC2-2C30-4F1D-B2B4-94252B453120}" type="pres">
      <dgm:prSet presAssocID="{FCF2D5DB-FF12-47D2-B9C7-79491519E6F0}" presName="spNode" presStyleCnt="0"/>
      <dgm:spPr/>
    </dgm:pt>
    <dgm:pt modelId="{1A566FAA-5D29-43F7-B05B-165D0EF4FB91}" type="pres">
      <dgm:prSet presAssocID="{143191E0-E481-481C-B802-B02A4213E476}" presName="sibTrans" presStyleLbl="sibTrans1D1" presStyleIdx="0" presStyleCnt="5"/>
      <dgm:spPr/>
      <dgm:t>
        <a:bodyPr/>
        <a:lstStyle/>
        <a:p>
          <a:endParaRPr lang="en-US"/>
        </a:p>
      </dgm:t>
    </dgm:pt>
    <dgm:pt modelId="{D57335F0-F65A-43F6-A075-4A12C6A5A84E}" type="pres">
      <dgm:prSet presAssocID="{C4FB570B-EC3E-4104-B7E8-EF315E017D32}" presName="node" presStyleLbl="node1" presStyleIdx="1" presStyleCnt="5">
        <dgm:presLayoutVars>
          <dgm:bulletEnabled val="1"/>
        </dgm:presLayoutVars>
      </dgm:prSet>
      <dgm:spPr/>
      <dgm:t>
        <a:bodyPr/>
        <a:lstStyle/>
        <a:p>
          <a:endParaRPr lang="en-US"/>
        </a:p>
      </dgm:t>
    </dgm:pt>
    <dgm:pt modelId="{C5A5E94B-DAF9-4B0E-8631-97914EDD8896}" type="pres">
      <dgm:prSet presAssocID="{C4FB570B-EC3E-4104-B7E8-EF315E017D32}" presName="spNode" presStyleCnt="0"/>
      <dgm:spPr/>
    </dgm:pt>
    <dgm:pt modelId="{8527D89B-D187-4E14-AEED-072073A66ED3}" type="pres">
      <dgm:prSet presAssocID="{74530EA0-E24F-49BC-B986-8D42090496D4}" presName="sibTrans" presStyleLbl="sibTrans1D1" presStyleIdx="1" presStyleCnt="5"/>
      <dgm:spPr/>
      <dgm:t>
        <a:bodyPr/>
        <a:lstStyle/>
        <a:p>
          <a:endParaRPr lang="en-US"/>
        </a:p>
      </dgm:t>
    </dgm:pt>
    <dgm:pt modelId="{2980F30E-D4E7-4A04-9802-1A78FB9B2070}" type="pres">
      <dgm:prSet presAssocID="{6A96CA19-E532-4024-A853-BEBFD738AB31}" presName="node" presStyleLbl="node1" presStyleIdx="2" presStyleCnt="5">
        <dgm:presLayoutVars>
          <dgm:bulletEnabled val="1"/>
        </dgm:presLayoutVars>
      </dgm:prSet>
      <dgm:spPr/>
      <dgm:t>
        <a:bodyPr/>
        <a:lstStyle/>
        <a:p>
          <a:endParaRPr lang="en-US"/>
        </a:p>
      </dgm:t>
    </dgm:pt>
    <dgm:pt modelId="{20FAB042-FFB3-441C-9740-0C7EF3C7C534}" type="pres">
      <dgm:prSet presAssocID="{6A96CA19-E532-4024-A853-BEBFD738AB31}" presName="spNode" presStyleCnt="0"/>
      <dgm:spPr/>
    </dgm:pt>
    <dgm:pt modelId="{AF26B0E2-75A0-4346-9A3F-C99113AF7091}" type="pres">
      <dgm:prSet presAssocID="{599FDAEC-DE42-4282-B946-E82FF3362573}" presName="sibTrans" presStyleLbl="sibTrans1D1" presStyleIdx="2" presStyleCnt="5"/>
      <dgm:spPr/>
      <dgm:t>
        <a:bodyPr/>
        <a:lstStyle/>
        <a:p>
          <a:endParaRPr lang="en-US"/>
        </a:p>
      </dgm:t>
    </dgm:pt>
    <dgm:pt modelId="{03EA4293-17E0-45C9-944A-E4188E382578}" type="pres">
      <dgm:prSet presAssocID="{A4BA612C-04EA-45BF-90E2-6009CBAB5068}" presName="node" presStyleLbl="node1" presStyleIdx="3" presStyleCnt="5">
        <dgm:presLayoutVars>
          <dgm:bulletEnabled val="1"/>
        </dgm:presLayoutVars>
      </dgm:prSet>
      <dgm:spPr/>
      <dgm:t>
        <a:bodyPr/>
        <a:lstStyle/>
        <a:p>
          <a:endParaRPr lang="en-US"/>
        </a:p>
      </dgm:t>
    </dgm:pt>
    <dgm:pt modelId="{7ECBCBC6-7602-43F4-AB46-39678CD7E6BD}" type="pres">
      <dgm:prSet presAssocID="{A4BA612C-04EA-45BF-90E2-6009CBAB5068}" presName="spNode" presStyleCnt="0"/>
      <dgm:spPr/>
    </dgm:pt>
    <dgm:pt modelId="{E79C7559-527A-46C5-85FE-99FEE12F5370}" type="pres">
      <dgm:prSet presAssocID="{F41C9DF6-4A16-4DF5-A61A-0EB32449BB77}" presName="sibTrans" presStyleLbl="sibTrans1D1" presStyleIdx="3" presStyleCnt="5"/>
      <dgm:spPr/>
      <dgm:t>
        <a:bodyPr/>
        <a:lstStyle/>
        <a:p>
          <a:endParaRPr lang="en-US"/>
        </a:p>
      </dgm:t>
    </dgm:pt>
    <dgm:pt modelId="{E08AC0BC-BFC1-4EFE-81CE-00D240CF92CB}" type="pres">
      <dgm:prSet presAssocID="{8A1541D3-11D2-4F77-80BF-49D8A5FA2379}" presName="node" presStyleLbl="node1" presStyleIdx="4" presStyleCnt="5">
        <dgm:presLayoutVars>
          <dgm:bulletEnabled val="1"/>
        </dgm:presLayoutVars>
      </dgm:prSet>
      <dgm:spPr/>
      <dgm:t>
        <a:bodyPr/>
        <a:lstStyle/>
        <a:p>
          <a:endParaRPr lang="en-US"/>
        </a:p>
      </dgm:t>
    </dgm:pt>
    <dgm:pt modelId="{A5C00BC4-F5E8-49B7-B1D8-1E8F7A541F92}" type="pres">
      <dgm:prSet presAssocID="{8A1541D3-11D2-4F77-80BF-49D8A5FA2379}" presName="spNode" presStyleCnt="0"/>
      <dgm:spPr/>
    </dgm:pt>
    <dgm:pt modelId="{159081F6-0ECD-42C8-A5DF-43CEE571DC7B}" type="pres">
      <dgm:prSet presAssocID="{961B080D-F712-4EC7-858F-A3CF3CEF87D0}" presName="sibTrans" presStyleLbl="sibTrans1D1" presStyleIdx="4" presStyleCnt="5"/>
      <dgm:spPr/>
      <dgm:t>
        <a:bodyPr/>
        <a:lstStyle/>
        <a:p>
          <a:endParaRPr lang="en-US"/>
        </a:p>
      </dgm:t>
    </dgm:pt>
  </dgm:ptLst>
  <dgm:cxnLst>
    <dgm:cxn modelId="{969F08ED-ABBA-4635-83A4-48DD876C91D5}" type="presOf" srcId="{599FDAEC-DE42-4282-B946-E82FF3362573}" destId="{AF26B0E2-75A0-4346-9A3F-C99113AF7091}" srcOrd="0" destOrd="0" presId="urn:microsoft.com/office/officeart/2005/8/layout/cycle6"/>
    <dgm:cxn modelId="{5756FD57-25D2-479E-BA77-F5B06ED3A05D}" type="presOf" srcId="{F41C9DF6-4A16-4DF5-A61A-0EB32449BB77}" destId="{E79C7559-527A-46C5-85FE-99FEE12F5370}" srcOrd="0" destOrd="0" presId="urn:microsoft.com/office/officeart/2005/8/layout/cycle6"/>
    <dgm:cxn modelId="{1277FC86-EAD3-48A5-B467-039DC755A8AB}" srcId="{81B83C75-EA00-44DA-88D9-1E4CAE3E4CEC}" destId="{6A96CA19-E532-4024-A853-BEBFD738AB31}" srcOrd="2" destOrd="0" parTransId="{1051BAB6-9C00-4A62-BF20-387D40D155E2}" sibTransId="{599FDAEC-DE42-4282-B946-E82FF3362573}"/>
    <dgm:cxn modelId="{D6CEAA1E-B38D-4681-8E48-F1045846AC6E}" srcId="{81B83C75-EA00-44DA-88D9-1E4CAE3E4CEC}" destId="{8A1541D3-11D2-4F77-80BF-49D8A5FA2379}" srcOrd="4" destOrd="0" parTransId="{F0EE4265-E5B0-4ACB-9FDC-60AF39FB49B7}" sibTransId="{961B080D-F712-4EC7-858F-A3CF3CEF87D0}"/>
    <dgm:cxn modelId="{2C738C32-516A-4114-9FBE-9ECFACD40026}" srcId="{81B83C75-EA00-44DA-88D9-1E4CAE3E4CEC}" destId="{FCF2D5DB-FF12-47D2-B9C7-79491519E6F0}" srcOrd="0" destOrd="0" parTransId="{D9B2DF43-7B93-4D92-9CAE-0F0CB066EC93}" sibTransId="{143191E0-E481-481C-B802-B02A4213E476}"/>
    <dgm:cxn modelId="{87E58A3F-F60E-43B2-B682-E16978E32536}" type="presOf" srcId="{74530EA0-E24F-49BC-B986-8D42090496D4}" destId="{8527D89B-D187-4E14-AEED-072073A66ED3}" srcOrd="0" destOrd="0" presId="urn:microsoft.com/office/officeart/2005/8/layout/cycle6"/>
    <dgm:cxn modelId="{46DFAEF3-7F31-484B-AF00-6A7C7093BEAA}" type="presOf" srcId="{A4BA612C-04EA-45BF-90E2-6009CBAB5068}" destId="{03EA4293-17E0-45C9-944A-E4188E382578}" srcOrd="0" destOrd="0" presId="urn:microsoft.com/office/officeart/2005/8/layout/cycle6"/>
    <dgm:cxn modelId="{A4288538-A613-4DDA-9DC0-2EEF3C9C5AA6}" srcId="{81B83C75-EA00-44DA-88D9-1E4CAE3E4CEC}" destId="{C4FB570B-EC3E-4104-B7E8-EF315E017D32}" srcOrd="1" destOrd="0" parTransId="{FD26549B-2637-4D67-A603-96C5E31B4837}" sibTransId="{74530EA0-E24F-49BC-B986-8D42090496D4}"/>
    <dgm:cxn modelId="{6343EFC9-4C73-4825-93DC-87C2B44D10E0}" type="presOf" srcId="{143191E0-E481-481C-B802-B02A4213E476}" destId="{1A566FAA-5D29-43F7-B05B-165D0EF4FB91}" srcOrd="0" destOrd="0" presId="urn:microsoft.com/office/officeart/2005/8/layout/cycle6"/>
    <dgm:cxn modelId="{8701DCA0-107F-4899-92C2-CD54D57739D3}" type="presOf" srcId="{8A1541D3-11D2-4F77-80BF-49D8A5FA2379}" destId="{E08AC0BC-BFC1-4EFE-81CE-00D240CF92CB}" srcOrd="0" destOrd="0" presId="urn:microsoft.com/office/officeart/2005/8/layout/cycle6"/>
    <dgm:cxn modelId="{C70325AB-8704-4C4D-BBC4-FD3D3DF8603D}" type="presOf" srcId="{81B83C75-EA00-44DA-88D9-1E4CAE3E4CEC}" destId="{61248A57-2098-41A9-959E-49659EAC0A91}" srcOrd="0" destOrd="0" presId="urn:microsoft.com/office/officeart/2005/8/layout/cycle6"/>
    <dgm:cxn modelId="{7CF9FE60-369E-4349-BB98-939C30E99177}" srcId="{81B83C75-EA00-44DA-88D9-1E4CAE3E4CEC}" destId="{A4BA612C-04EA-45BF-90E2-6009CBAB5068}" srcOrd="3" destOrd="0" parTransId="{3333BD05-9C58-4674-8F68-EF1B86FA48B3}" sibTransId="{F41C9DF6-4A16-4DF5-A61A-0EB32449BB77}"/>
    <dgm:cxn modelId="{D8171ED9-6D0B-4FC7-820C-A712559ED18C}" type="presOf" srcId="{C4FB570B-EC3E-4104-B7E8-EF315E017D32}" destId="{D57335F0-F65A-43F6-A075-4A12C6A5A84E}" srcOrd="0" destOrd="0" presId="urn:microsoft.com/office/officeart/2005/8/layout/cycle6"/>
    <dgm:cxn modelId="{F71B7744-9E5A-41DC-BBD6-C1464E9FC2C1}" type="presOf" srcId="{6A96CA19-E532-4024-A853-BEBFD738AB31}" destId="{2980F30E-D4E7-4A04-9802-1A78FB9B2070}" srcOrd="0" destOrd="0" presId="urn:microsoft.com/office/officeart/2005/8/layout/cycle6"/>
    <dgm:cxn modelId="{E5835B3C-A0FE-4FD2-B224-D8BC4375D515}" type="presOf" srcId="{FCF2D5DB-FF12-47D2-B9C7-79491519E6F0}" destId="{140893A0-290E-4D07-94EC-095B04C9423A}" srcOrd="0" destOrd="0" presId="urn:microsoft.com/office/officeart/2005/8/layout/cycle6"/>
    <dgm:cxn modelId="{305850E5-D148-42BE-BC19-0D5C2C16FDCA}" type="presOf" srcId="{961B080D-F712-4EC7-858F-A3CF3CEF87D0}" destId="{159081F6-0ECD-42C8-A5DF-43CEE571DC7B}" srcOrd="0" destOrd="0" presId="urn:microsoft.com/office/officeart/2005/8/layout/cycle6"/>
    <dgm:cxn modelId="{7E96D363-C90C-42DF-967C-DCB702BF1C43}" type="presParOf" srcId="{61248A57-2098-41A9-959E-49659EAC0A91}" destId="{140893A0-290E-4D07-94EC-095B04C9423A}" srcOrd="0" destOrd="0" presId="urn:microsoft.com/office/officeart/2005/8/layout/cycle6"/>
    <dgm:cxn modelId="{A0CB8E17-7AFB-43B3-AF0D-40380055075C}" type="presParOf" srcId="{61248A57-2098-41A9-959E-49659EAC0A91}" destId="{867AADC2-2C30-4F1D-B2B4-94252B453120}" srcOrd="1" destOrd="0" presId="urn:microsoft.com/office/officeart/2005/8/layout/cycle6"/>
    <dgm:cxn modelId="{9891CFA9-3549-44AA-AD6D-15EC9B414077}" type="presParOf" srcId="{61248A57-2098-41A9-959E-49659EAC0A91}" destId="{1A566FAA-5D29-43F7-B05B-165D0EF4FB91}" srcOrd="2" destOrd="0" presId="urn:microsoft.com/office/officeart/2005/8/layout/cycle6"/>
    <dgm:cxn modelId="{7B2A9B65-9E4F-49A6-8AF9-47EB4BDFABCA}" type="presParOf" srcId="{61248A57-2098-41A9-959E-49659EAC0A91}" destId="{D57335F0-F65A-43F6-A075-4A12C6A5A84E}" srcOrd="3" destOrd="0" presId="urn:microsoft.com/office/officeart/2005/8/layout/cycle6"/>
    <dgm:cxn modelId="{187AADA1-12C4-4858-85D7-D3DE8CDF5B9A}" type="presParOf" srcId="{61248A57-2098-41A9-959E-49659EAC0A91}" destId="{C5A5E94B-DAF9-4B0E-8631-97914EDD8896}" srcOrd="4" destOrd="0" presId="urn:microsoft.com/office/officeart/2005/8/layout/cycle6"/>
    <dgm:cxn modelId="{589E9EB6-2355-4741-A459-3B383E8DB230}" type="presParOf" srcId="{61248A57-2098-41A9-959E-49659EAC0A91}" destId="{8527D89B-D187-4E14-AEED-072073A66ED3}" srcOrd="5" destOrd="0" presId="urn:microsoft.com/office/officeart/2005/8/layout/cycle6"/>
    <dgm:cxn modelId="{A1D4EFEC-E51C-437B-B31B-23F138BCF23E}" type="presParOf" srcId="{61248A57-2098-41A9-959E-49659EAC0A91}" destId="{2980F30E-D4E7-4A04-9802-1A78FB9B2070}" srcOrd="6" destOrd="0" presId="urn:microsoft.com/office/officeart/2005/8/layout/cycle6"/>
    <dgm:cxn modelId="{95DDD07E-38CF-4617-9AAB-C74E7B2DE1AC}" type="presParOf" srcId="{61248A57-2098-41A9-959E-49659EAC0A91}" destId="{20FAB042-FFB3-441C-9740-0C7EF3C7C534}" srcOrd="7" destOrd="0" presId="urn:microsoft.com/office/officeart/2005/8/layout/cycle6"/>
    <dgm:cxn modelId="{466BC00F-EB1B-498C-B317-6FE16FB9B98A}" type="presParOf" srcId="{61248A57-2098-41A9-959E-49659EAC0A91}" destId="{AF26B0E2-75A0-4346-9A3F-C99113AF7091}" srcOrd="8" destOrd="0" presId="urn:microsoft.com/office/officeart/2005/8/layout/cycle6"/>
    <dgm:cxn modelId="{995D20F0-D459-4C76-BC6B-4DAB7B1D6E06}" type="presParOf" srcId="{61248A57-2098-41A9-959E-49659EAC0A91}" destId="{03EA4293-17E0-45C9-944A-E4188E382578}" srcOrd="9" destOrd="0" presId="urn:microsoft.com/office/officeart/2005/8/layout/cycle6"/>
    <dgm:cxn modelId="{F5DDC738-5C79-4542-B90E-C82EA5166299}" type="presParOf" srcId="{61248A57-2098-41A9-959E-49659EAC0A91}" destId="{7ECBCBC6-7602-43F4-AB46-39678CD7E6BD}" srcOrd="10" destOrd="0" presId="urn:microsoft.com/office/officeart/2005/8/layout/cycle6"/>
    <dgm:cxn modelId="{D4AD730A-CB3F-46DD-8BA2-3EA1A8131AB6}" type="presParOf" srcId="{61248A57-2098-41A9-959E-49659EAC0A91}" destId="{E79C7559-527A-46C5-85FE-99FEE12F5370}" srcOrd="11" destOrd="0" presId="urn:microsoft.com/office/officeart/2005/8/layout/cycle6"/>
    <dgm:cxn modelId="{32AE97ED-9077-4204-8620-072141497B79}" type="presParOf" srcId="{61248A57-2098-41A9-959E-49659EAC0A91}" destId="{E08AC0BC-BFC1-4EFE-81CE-00D240CF92CB}" srcOrd="12" destOrd="0" presId="urn:microsoft.com/office/officeart/2005/8/layout/cycle6"/>
    <dgm:cxn modelId="{AC3EF564-D499-4FF0-9CAD-D288E1E895EB}" type="presParOf" srcId="{61248A57-2098-41A9-959E-49659EAC0A91}" destId="{A5C00BC4-F5E8-49B7-B1D8-1E8F7A541F92}" srcOrd="13" destOrd="0" presId="urn:microsoft.com/office/officeart/2005/8/layout/cycle6"/>
    <dgm:cxn modelId="{93DAE29E-0D28-4FF4-A656-60269E2B109E}" type="presParOf" srcId="{61248A57-2098-41A9-959E-49659EAC0A91}" destId="{159081F6-0ECD-42C8-A5DF-43CEE571DC7B}" srcOrd="14" destOrd="0" presId="urn:microsoft.com/office/officeart/2005/8/layout/cycle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B684EA-6328-410A-A12B-3D2A36BF73D0}"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n-US"/>
        </a:p>
      </dgm:t>
    </dgm:pt>
    <dgm:pt modelId="{4CB5086B-A120-4FC4-8242-866B8A361FF3}">
      <dgm:prSet phldrT="[Text]"/>
      <dgm:spPr/>
      <dgm:t>
        <a:bodyPr/>
        <a:lstStyle/>
        <a:p>
          <a:r>
            <a:rPr lang="en-US" dirty="0" smtClean="0"/>
            <a:t>1</a:t>
          </a:r>
          <a:endParaRPr lang="en-US" dirty="0"/>
        </a:p>
      </dgm:t>
    </dgm:pt>
    <dgm:pt modelId="{FAEB3487-5D66-409B-BA71-381B9EFDACDC}" type="parTrans" cxnId="{AB64EC6C-228E-497D-84FC-BDEEFAC22472}">
      <dgm:prSet/>
      <dgm:spPr/>
      <dgm:t>
        <a:bodyPr/>
        <a:lstStyle/>
        <a:p>
          <a:endParaRPr lang="en-US"/>
        </a:p>
      </dgm:t>
    </dgm:pt>
    <dgm:pt modelId="{A0FF2ABF-7ECB-4241-9A1D-7CBCCFB59956}" type="sibTrans" cxnId="{AB64EC6C-228E-497D-84FC-BDEEFAC22472}">
      <dgm:prSet/>
      <dgm:spPr/>
      <dgm:t>
        <a:bodyPr/>
        <a:lstStyle/>
        <a:p>
          <a:endParaRPr lang="en-US"/>
        </a:p>
      </dgm:t>
    </dgm:pt>
    <dgm:pt modelId="{D314CC40-5FFB-451B-8B2B-1AAFD64DC2EF}">
      <dgm:prSet phldrT="[Text]"/>
      <dgm:spPr/>
      <dgm:t>
        <a:bodyPr/>
        <a:lstStyle/>
        <a:p>
          <a:r>
            <a:rPr lang="en-US" dirty="0" smtClean="0"/>
            <a:t>The first step is to…</a:t>
          </a:r>
          <a:endParaRPr lang="en-US" dirty="0"/>
        </a:p>
      </dgm:t>
    </dgm:pt>
    <dgm:pt modelId="{A2474221-35D3-4953-BB0C-BCDA3078F1CD}" type="parTrans" cxnId="{81B8CA1B-4C3D-4AAD-AA4F-9E008CFA645F}">
      <dgm:prSet/>
      <dgm:spPr/>
      <dgm:t>
        <a:bodyPr/>
        <a:lstStyle/>
        <a:p>
          <a:endParaRPr lang="en-US"/>
        </a:p>
      </dgm:t>
    </dgm:pt>
    <dgm:pt modelId="{CF98785D-1B60-428E-A4D9-2A79A54C7B3C}" type="sibTrans" cxnId="{81B8CA1B-4C3D-4AAD-AA4F-9E008CFA645F}">
      <dgm:prSet/>
      <dgm:spPr/>
      <dgm:t>
        <a:bodyPr/>
        <a:lstStyle/>
        <a:p>
          <a:endParaRPr lang="en-US"/>
        </a:p>
      </dgm:t>
    </dgm:pt>
    <dgm:pt modelId="{29E4FA67-E0BC-4C5C-BCE6-CE819538C920}">
      <dgm:prSet phldrT="[Text]"/>
      <dgm:spPr/>
      <dgm:t>
        <a:bodyPr/>
        <a:lstStyle/>
        <a:p>
          <a:r>
            <a:rPr lang="en-US" dirty="0" smtClean="0"/>
            <a:t>2</a:t>
          </a:r>
          <a:endParaRPr lang="en-US" dirty="0"/>
        </a:p>
      </dgm:t>
    </dgm:pt>
    <dgm:pt modelId="{0663A5B5-72DC-47F1-8429-1C73A6260AA3}" type="parTrans" cxnId="{78D3C133-65B7-4426-AAE8-277DDD690D2F}">
      <dgm:prSet/>
      <dgm:spPr/>
      <dgm:t>
        <a:bodyPr/>
        <a:lstStyle/>
        <a:p>
          <a:endParaRPr lang="en-US"/>
        </a:p>
      </dgm:t>
    </dgm:pt>
    <dgm:pt modelId="{BF751944-FB1E-4D59-99B8-37EE0247DA02}" type="sibTrans" cxnId="{78D3C133-65B7-4426-AAE8-277DDD690D2F}">
      <dgm:prSet/>
      <dgm:spPr/>
      <dgm:t>
        <a:bodyPr/>
        <a:lstStyle/>
        <a:p>
          <a:endParaRPr lang="en-US"/>
        </a:p>
      </dgm:t>
    </dgm:pt>
    <dgm:pt modelId="{54F5350D-ADB8-42F7-95D2-CD7318FF44AC}">
      <dgm:prSet phldrT="[Text]"/>
      <dgm:spPr/>
      <dgm:t>
        <a:bodyPr/>
        <a:lstStyle/>
        <a:p>
          <a:r>
            <a:rPr lang="en-US" dirty="0" smtClean="0"/>
            <a:t>The 2</a:t>
          </a:r>
          <a:r>
            <a:rPr lang="en-US" baseline="30000" dirty="0" smtClean="0"/>
            <a:t>nd</a:t>
          </a:r>
          <a:r>
            <a:rPr lang="en-US" dirty="0" smtClean="0"/>
            <a:t> step… </a:t>
          </a:r>
          <a:endParaRPr lang="en-US" dirty="0"/>
        </a:p>
      </dgm:t>
    </dgm:pt>
    <dgm:pt modelId="{884EFC79-DFBD-4614-BD29-0ED9B68D5752}" type="parTrans" cxnId="{C780BF3F-F3AE-4650-B120-C3CEF07F8BB5}">
      <dgm:prSet/>
      <dgm:spPr/>
      <dgm:t>
        <a:bodyPr/>
        <a:lstStyle/>
        <a:p>
          <a:endParaRPr lang="en-US"/>
        </a:p>
      </dgm:t>
    </dgm:pt>
    <dgm:pt modelId="{A279756F-5BDA-40C5-91FF-73111ABDC6F8}" type="sibTrans" cxnId="{C780BF3F-F3AE-4650-B120-C3CEF07F8BB5}">
      <dgm:prSet/>
      <dgm:spPr/>
      <dgm:t>
        <a:bodyPr/>
        <a:lstStyle/>
        <a:p>
          <a:endParaRPr lang="en-US"/>
        </a:p>
      </dgm:t>
    </dgm:pt>
    <dgm:pt modelId="{158041D8-443C-437B-98E6-3057ECBEDD95}">
      <dgm:prSet phldrT="[Text]"/>
      <dgm:spPr/>
      <dgm:t>
        <a:bodyPr/>
        <a:lstStyle/>
        <a:p>
          <a:r>
            <a:rPr lang="en-US" dirty="0" smtClean="0"/>
            <a:t>3</a:t>
          </a:r>
          <a:endParaRPr lang="en-US" dirty="0"/>
        </a:p>
      </dgm:t>
    </dgm:pt>
    <dgm:pt modelId="{56DAC2E1-4687-44D8-974C-3F2DEB163A13}" type="parTrans" cxnId="{EAFCE080-953C-477D-B97F-A620A95E7A35}">
      <dgm:prSet/>
      <dgm:spPr/>
      <dgm:t>
        <a:bodyPr/>
        <a:lstStyle/>
        <a:p>
          <a:endParaRPr lang="en-US"/>
        </a:p>
      </dgm:t>
    </dgm:pt>
    <dgm:pt modelId="{105E117B-2DEB-4F6B-94EB-C270331C76AA}" type="sibTrans" cxnId="{EAFCE080-953C-477D-B97F-A620A95E7A35}">
      <dgm:prSet/>
      <dgm:spPr/>
      <dgm:t>
        <a:bodyPr/>
        <a:lstStyle/>
        <a:p>
          <a:endParaRPr lang="en-US"/>
        </a:p>
      </dgm:t>
    </dgm:pt>
    <dgm:pt modelId="{D43ED8DD-34EB-4F2F-BDCB-1FEF556869F6}">
      <dgm:prSet phldrT="[Text]"/>
      <dgm:spPr/>
      <dgm:t>
        <a:bodyPr/>
        <a:lstStyle/>
        <a:p>
          <a:r>
            <a:rPr lang="en-US" dirty="0" smtClean="0"/>
            <a:t>This is the 3</a:t>
          </a:r>
          <a:r>
            <a:rPr lang="en-US" baseline="30000" dirty="0" smtClean="0"/>
            <a:t>rd</a:t>
          </a:r>
          <a:r>
            <a:rPr lang="en-US" dirty="0" smtClean="0"/>
            <a:t> thing you do…</a:t>
          </a:r>
          <a:endParaRPr lang="en-US" dirty="0"/>
        </a:p>
      </dgm:t>
    </dgm:pt>
    <dgm:pt modelId="{B0F7C21A-9BB8-424E-A413-3C51D12A0334}" type="parTrans" cxnId="{27064DFA-CE6A-481B-979B-0ACF96556505}">
      <dgm:prSet/>
      <dgm:spPr/>
      <dgm:t>
        <a:bodyPr/>
        <a:lstStyle/>
        <a:p>
          <a:endParaRPr lang="en-US"/>
        </a:p>
      </dgm:t>
    </dgm:pt>
    <dgm:pt modelId="{AD37EF2B-BFAF-47C3-8109-CA79043FF4AA}" type="sibTrans" cxnId="{27064DFA-CE6A-481B-979B-0ACF96556505}">
      <dgm:prSet/>
      <dgm:spPr/>
      <dgm:t>
        <a:bodyPr/>
        <a:lstStyle/>
        <a:p>
          <a:endParaRPr lang="en-US"/>
        </a:p>
      </dgm:t>
    </dgm:pt>
    <dgm:pt modelId="{A7E505CD-1DB0-41A7-8718-14379D686EAA}" type="pres">
      <dgm:prSet presAssocID="{37B684EA-6328-410A-A12B-3D2A36BF73D0}" presName="Name0" presStyleCnt="0">
        <dgm:presLayoutVars>
          <dgm:chMax val="7"/>
          <dgm:chPref val="7"/>
          <dgm:dir/>
          <dgm:animOne val="branch"/>
          <dgm:animLvl val="lvl"/>
        </dgm:presLayoutVars>
      </dgm:prSet>
      <dgm:spPr/>
      <dgm:t>
        <a:bodyPr/>
        <a:lstStyle/>
        <a:p>
          <a:endParaRPr lang="en-US"/>
        </a:p>
      </dgm:t>
    </dgm:pt>
    <dgm:pt modelId="{451BDAFC-CB69-465D-8CF1-FEE06CEAB0F8}" type="pres">
      <dgm:prSet presAssocID="{4CB5086B-A120-4FC4-8242-866B8A361FF3}" presName="composite" presStyleCnt="0"/>
      <dgm:spPr/>
    </dgm:pt>
    <dgm:pt modelId="{4DC59943-2745-4487-B324-F4A5B59A7439}" type="pres">
      <dgm:prSet presAssocID="{4CB5086B-A120-4FC4-8242-866B8A361FF3}" presName="BackAccent" presStyleLbl="bgShp" presStyleIdx="0" presStyleCnt="3"/>
      <dgm:spPr/>
    </dgm:pt>
    <dgm:pt modelId="{1605E6C9-757E-4C8D-87BF-537DF7144BCC}" type="pres">
      <dgm:prSet presAssocID="{4CB5086B-A120-4FC4-8242-866B8A361FF3}" presName="Accent" presStyleLbl="alignNode1" presStyleIdx="0" presStyleCnt="3"/>
      <dgm:spPr/>
    </dgm:pt>
    <dgm:pt modelId="{5AF63891-8143-4CCD-8C82-A373325DEC2D}" type="pres">
      <dgm:prSet presAssocID="{4CB5086B-A120-4FC4-8242-866B8A361FF3}" presName="Child" presStyleLbl="revTx" presStyleIdx="0" presStyleCnt="6">
        <dgm:presLayoutVars>
          <dgm:chMax val="0"/>
          <dgm:chPref val="0"/>
          <dgm:bulletEnabled val="1"/>
        </dgm:presLayoutVars>
      </dgm:prSet>
      <dgm:spPr/>
      <dgm:t>
        <a:bodyPr/>
        <a:lstStyle/>
        <a:p>
          <a:endParaRPr lang="en-US"/>
        </a:p>
      </dgm:t>
    </dgm:pt>
    <dgm:pt modelId="{63278B0E-22D4-431B-9852-2D5F5AACC282}" type="pres">
      <dgm:prSet presAssocID="{4CB5086B-A120-4FC4-8242-866B8A361FF3}" presName="Parent" presStyleLbl="revTx" presStyleIdx="1" presStyleCnt="6">
        <dgm:presLayoutVars>
          <dgm:chMax val="1"/>
          <dgm:chPref val="1"/>
          <dgm:bulletEnabled val="1"/>
        </dgm:presLayoutVars>
      </dgm:prSet>
      <dgm:spPr/>
      <dgm:t>
        <a:bodyPr/>
        <a:lstStyle/>
        <a:p>
          <a:endParaRPr lang="en-US"/>
        </a:p>
      </dgm:t>
    </dgm:pt>
    <dgm:pt modelId="{86C5B956-7A70-4477-B43B-C3187E6BE077}" type="pres">
      <dgm:prSet presAssocID="{A0FF2ABF-7ECB-4241-9A1D-7CBCCFB59956}" presName="sibTrans" presStyleCnt="0"/>
      <dgm:spPr/>
    </dgm:pt>
    <dgm:pt modelId="{CDF64216-B1EA-48A8-84FD-581048B7C2C0}" type="pres">
      <dgm:prSet presAssocID="{29E4FA67-E0BC-4C5C-BCE6-CE819538C920}" presName="composite" presStyleCnt="0"/>
      <dgm:spPr/>
    </dgm:pt>
    <dgm:pt modelId="{24FEF32C-AE8C-481E-94DB-1EBA0634A05B}" type="pres">
      <dgm:prSet presAssocID="{29E4FA67-E0BC-4C5C-BCE6-CE819538C920}" presName="BackAccent" presStyleLbl="bgShp" presStyleIdx="1" presStyleCnt="3"/>
      <dgm:spPr/>
    </dgm:pt>
    <dgm:pt modelId="{5EF27752-550F-4B82-8600-8E7F4E000EEB}" type="pres">
      <dgm:prSet presAssocID="{29E4FA67-E0BC-4C5C-BCE6-CE819538C920}" presName="Accent" presStyleLbl="alignNode1" presStyleIdx="1" presStyleCnt="3"/>
      <dgm:spPr/>
    </dgm:pt>
    <dgm:pt modelId="{5E580CAB-B3E1-4768-8293-A225F96CB6DB}" type="pres">
      <dgm:prSet presAssocID="{29E4FA67-E0BC-4C5C-BCE6-CE819538C920}" presName="Child" presStyleLbl="revTx" presStyleIdx="2" presStyleCnt="6">
        <dgm:presLayoutVars>
          <dgm:chMax val="0"/>
          <dgm:chPref val="0"/>
          <dgm:bulletEnabled val="1"/>
        </dgm:presLayoutVars>
      </dgm:prSet>
      <dgm:spPr/>
      <dgm:t>
        <a:bodyPr/>
        <a:lstStyle/>
        <a:p>
          <a:endParaRPr lang="en-US"/>
        </a:p>
      </dgm:t>
    </dgm:pt>
    <dgm:pt modelId="{4E0E1763-99AA-4E3C-B64A-B0290F5834BB}" type="pres">
      <dgm:prSet presAssocID="{29E4FA67-E0BC-4C5C-BCE6-CE819538C920}" presName="Parent" presStyleLbl="revTx" presStyleIdx="3" presStyleCnt="6">
        <dgm:presLayoutVars>
          <dgm:chMax val="1"/>
          <dgm:chPref val="1"/>
          <dgm:bulletEnabled val="1"/>
        </dgm:presLayoutVars>
      </dgm:prSet>
      <dgm:spPr/>
      <dgm:t>
        <a:bodyPr/>
        <a:lstStyle/>
        <a:p>
          <a:endParaRPr lang="en-US"/>
        </a:p>
      </dgm:t>
    </dgm:pt>
    <dgm:pt modelId="{0C3B9E50-2DC3-4179-B32D-CAA8A2F76312}" type="pres">
      <dgm:prSet presAssocID="{BF751944-FB1E-4D59-99B8-37EE0247DA02}" presName="sibTrans" presStyleCnt="0"/>
      <dgm:spPr/>
    </dgm:pt>
    <dgm:pt modelId="{745B2B67-9AAD-4CD2-AB04-9F7B6AE61563}" type="pres">
      <dgm:prSet presAssocID="{158041D8-443C-437B-98E6-3057ECBEDD95}" presName="composite" presStyleCnt="0"/>
      <dgm:spPr/>
    </dgm:pt>
    <dgm:pt modelId="{5C02812D-D1A3-466C-839D-F60A26B85646}" type="pres">
      <dgm:prSet presAssocID="{158041D8-443C-437B-98E6-3057ECBEDD95}" presName="BackAccent" presStyleLbl="bgShp" presStyleIdx="2" presStyleCnt="3"/>
      <dgm:spPr/>
    </dgm:pt>
    <dgm:pt modelId="{12AECFE1-6038-4F6D-A7CE-71A14A449286}" type="pres">
      <dgm:prSet presAssocID="{158041D8-443C-437B-98E6-3057ECBEDD95}" presName="Accent" presStyleLbl="alignNode1" presStyleIdx="2" presStyleCnt="3"/>
      <dgm:spPr/>
    </dgm:pt>
    <dgm:pt modelId="{5C15B4C4-0580-4803-8495-B90556592371}" type="pres">
      <dgm:prSet presAssocID="{158041D8-443C-437B-98E6-3057ECBEDD95}" presName="Child" presStyleLbl="revTx" presStyleIdx="4" presStyleCnt="6">
        <dgm:presLayoutVars>
          <dgm:chMax val="0"/>
          <dgm:chPref val="0"/>
          <dgm:bulletEnabled val="1"/>
        </dgm:presLayoutVars>
      </dgm:prSet>
      <dgm:spPr/>
      <dgm:t>
        <a:bodyPr/>
        <a:lstStyle/>
        <a:p>
          <a:endParaRPr lang="en-US"/>
        </a:p>
      </dgm:t>
    </dgm:pt>
    <dgm:pt modelId="{7F4914F3-CCFB-427A-9B21-246CF67CEEB1}" type="pres">
      <dgm:prSet presAssocID="{158041D8-443C-437B-98E6-3057ECBEDD95}" presName="Parent" presStyleLbl="revTx" presStyleIdx="5" presStyleCnt="6">
        <dgm:presLayoutVars>
          <dgm:chMax val="1"/>
          <dgm:chPref val="1"/>
          <dgm:bulletEnabled val="1"/>
        </dgm:presLayoutVars>
      </dgm:prSet>
      <dgm:spPr/>
      <dgm:t>
        <a:bodyPr/>
        <a:lstStyle/>
        <a:p>
          <a:endParaRPr lang="en-US"/>
        </a:p>
      </dgm:t>
    </dgm:pt>
  </dgm:ptLst>
  <dgm:cxnLst>
    <dgm:cxn modelId="{AB64EC6C-228E-497D-84FC-BDEEFAC22472}" srcId="{37B684EA-6328-410A-A12B-3D2A36BF73D0}" destId="{4CB5086B-A120-4FC4-8242-866B8A361FF3}" srcOrd="0" destOrd="0" parTransId="{FAEB3487-5D66-409B-BA71-381B9EFDACDC}" sibTransId="{A0FF2ABF-7ECB-4241-9A1D-7CBCCFB59956}"/>
    <dgm:cxn modelId="{692B4CB4-8157-4834-A4C7-A39460DF9DFF}" type="presOf" srcId="{158041D8-443C-437B-98E6-3057ECBEDD95}" destId="{7F4914F3-CCFB-427A-9B21-246CF67CEEB1}" srcOrd="0" destOrd="0" presId="urn:microsoft.com/office/officeart/2008/layout/IncreasingCircleProcess"/>
    <dgm:cxn modelId="{092589A3-EC9B-4307-A13F-5395996285DC}" type="presOf" srcId="{D43ED8DD-34EB-4F2F-BDCB-1FEF556869F6}" destId="{5C15B4C4-0580-4803-8495-B90556592371}" srcOrd="0" destOrd="0" presId="urn:microsoft.com/office/officeart/2008/layout/IncreasingCircleProcess"/>
    <dgm:cxn modelId="{2F5E797D-0402-49EE-AD99-BA0C0D9AF644}" type="presOf" srcId="{54F5350D-ADB8-42F7-95D2-CD7318FF44AC}" destId="{5E580CAB-B3E1-4768-8293-A225F96CB6DB}" srcOrd="0" destOrd="0" presId="urn:microsoft.com/office/officeart/2008/layout/IncreasingCircleProcess"/>
    <dgm:cxn modelId="{81B8CA1B-4C3D-4AAD-AA4F-9E008CFA645F}" srcId="{4CB5086B-A120-4FC4-8242-866B8A361FF3}" destId="{D314CC40-5FFB-451B-8B2B-1AAFD64DC2EF}" srcOrd="0" destOrd="0" parTransId="{A2474221-35D3-4953-BB0C-BCDA3078F1CD}" sibTransId="{CF98785D-1B60-428E-A4D9-2A79A54C7B3C}"/>
    <dgm:cxn modelId="{479A9053-7AD9-48CB-BF4F-3C8AE3BB49AA}" type="presOf" srcId="{37B684EA-6328-410A-A12B-3D2A36BF73D0}" destId="{A7E505CD-1DB0-41A7-8718-14379D686EAA}" srcOrd="0" destOrd="0" presId="urn:microsoft.com/office/officeart/2008/layout/IncreasingCircleProcess"/>
    <dgm:cxn modelId="{EAFCE080-953C-477D-B97F-A620A95E7A35}" srcId="{37B684EA-6328-410A-A12B-3D2A36BF73D0}" destId="{158041D8-443C-437B-98E6-3057ECBEDD95}" srcOrd="2" destOrd="0" parTransId="{56DAC2E1-4687-44D8-974C-3F2DEB163A13}" sibTransId="{105E117B-2DEB-4F6B-94EB-C270331C76AA}"/>
    <dgm:cxn modelId="{C780BF3F-F3AE-4650-B120-C3CEF07F8BB5}" srcId="{29E4FA67-E0BC-4C5C-BCE6-CE819538C920}" destId="{54F5350D-ADB8-42F7-95D2-CD7318FF44AC}" srcOrd="0" destOrd="0" parTransId="{884EFC79-DFBD-4614-BD29-0ED9B68D5752}" sibTransId="{A279756F-5BDA-40C5-91FF-73111ABDC6F8}"/>
    <dgm:cxn modelId="{4074737F-8AB4-469C-A9E6-428A9AD27E5C}" type="presOf" srcId="{4CB5086B-A120-4FC4-8242-866B8A361FF3}" destId="{63278B0E-22D4-431B-9852-2D5F5AACC282}" srcOrd="0" destOrd="0" presId="urn:microsoft.com/office/officeart/2008/layout/IncreasingCircleProcess"/>
    <dgm:cxn modelId="{78D3C133-65B7-4426-AAE8-277DDD690D2F}" srcId="{37B684EA-6328-410A-A12B-3D2A36BF73D0}" destId="{29E4FA67-E0BC-4C5C-BCE6-CE819538C920}" srcOrd="1" destOrd="0" parTransId="{0663A5B5-72DC-47F1-8429-1C73A6260AA3}" sibTransId="{BF751944-FB1E-4D59-99B8-37EE0247DA02}"/>
    <dgm:cxn modelId="{27064DFA-CE6A-481B-979B-0ACF96556505}" srcId="{158041D8-443C-437B-98E6-3057ECBEDD95}" destId="{D43ED8DD-34EB-4F2F-BDCB-1FEF556869F6}" srcOrd="0" destOrd="0" parTransId="{B0F7C21A-9BB8-424E-A413-3C51D12A0334}" sibTransId="{AD37EF2B-BFAF-47C3-8109-CA79043FF4AA}"/>
    <dgm:cxn modelId="{6BB50684-4BB3-4287-877C-35886BCFC7EB}" type="presOf" srcId="{29E4FA67-E0BC-4C5C-BCE6-CE819538C920}" destId="{4E0E1763-99AA-4E3C-B64A-B0290F5834BB}" srcOrd="0" destOrd="0" presId="urn:microsoft.com/office/officeart/2008/layout/IncreasingCircleProcess"/>
    <dgm:cxn modelId="{D54A06A3-7E4E-4FAE-A841-514D364F2A9B}" type="presOf" srcId="{D314CC40-5FFB-451B-8B2B-1AAFD64DC2EF}" destId="{5AF63891-8143-4CCD-8C82-A373325DEC2D}" srcOrd="0" destOrd="0" presId="urn:microsoft.com/office/officeart/2008/layout/IncreasingCircleProcess"/>
    <dgm:cxn modelId="{0088D58B-75C9-450B-BB00-BC0561E85DF7}" type="presParOf" srcId="{A7E505CD-1DB0-41A7-8718-14379D686EAA}" destId="{451BDAFC-CB69-465D-8CF1-FEE06CEAB0F8}" srcOrd="0" destOrd="0" presId="urn:microsoft.com/office/officeart/2008/layout/IncreasingCircleProcess"/>
    <dgm:cxn modelId="{9BE3041F-D124-4CBC-B7E8-CB9BCB94C7C1}" type="presParOf" srcId="{451BDAFC-CB69-465D-8CF1-FEE06CEAB0F8}" destId="{4DC59943-2745-4487-B324-F4A5B59A7439}" srcOrd="0" destOrd="0" presId="urn:microsoft.com/office/officeart/2008/layout/IncreasingCircleProcess"/>
    <dgm:cxn modelId="{AD3B44A8-79F3-4682-9EFB-B5C4CCE8617E}" type="presParOf" srcId="{451BDAFC-CB69-465D-8CF1-FEE06CEAB0F8}" destId="{1605E6C9-757E-4C8D-87BF-537DF7144BCC}" srcOrd="1" destOrd="0" presId="urn:microsoft.com/office/officeart/2008/layout/IncreasingCircleProcess"/>
    <dgm:cxn modelId="{3DB89430-D42C-4F0A-857B-7D0E26490770}" type="presParOf" srcId="{451BDAFC-CB69-465D-8CF1-FEE06CEAB0F8}" destId="{5AF63891-8143-4CCD-8C82-A373325DEC2D}" srcOrd="2" destOrd="0" presId="urn:microsoft.com/office/officeart/2008/layout/IncreasingCircleProcess"/>
    <dgm:cxn modelId="{3B452FDA-D879-4DF7-BEAF-918333C2E419}" type="presParOf" srcId="{451BDAFC-CB69-465D-8CF1-FEE06CEAB0F8}" destId="{63278B0E-22D4-431B-9852-2D5F5AACC282}" srcOrd="3" destOrd="0" presId="urn:microsoft.com/office/officeart/2008/layout/IncreasingCircleProcess"/>
    <dgm:cxn modelId="{67E0D30A-69C8-4D5D-9049-6AAE12448CBC}" type="presParOf" srcId="{A7E505CD-1DB0-41A7-8718-14379D686EAA}" destId="{86C5B956-7A70-4477-B43B-C3187E6BE077}" srcOrd="1" destOrd="0" presId="urn:microsoft.com/office/officeart/2008/layout/IncreasingCircleProcess"/>
    <dgm:cxn modelId="{70E59564-86D9-4083-B31A-B7389043703A}" type="presParOf" srcId="{A7E505CD-1DB0-41A7-8718-14379D686EAA}" destId="{CDF64216-B1EA-48A8-84FD-581048B7C2C0}" srcOrd="2" destOrd="0" presId="urn:microsoft.com/office/officeart/2008/layout/IncreasingCircleProcess"/>
    <dgm:cxn modelId="{8FFEE662-0500-4576-B844-14F5E2AEDCE6}" type="presParOf" srcId="{CDF64216-B1EA-48A8-84FD-581048B7C2C0}" destId="{24FEF32C-AE8C-481E-94DB-1EBA0634A05B}" srcOrd="0" destOrd="0" presId="urn:microsoft.com/office/officeart/2008/layout/IncreasingCircleProcess"/>
    <dgm:cxn modelId="{173F7D7F-2E03-49D9-B05A-51770E24C453}" type="presParOf" srcId="{CDF64216-B1EA-48A8-84FD-581048B7C2C0}" destId="{5EF27752-550F-4B82-8600-8E7F4E000EEB}" srcOrd="1" destOrd="0" presId="urn:microsoft.com/office/officeart/2008/layout/IncreasingCircleProcess"/>
    <dgm:cxn modelId="{0A584384-7C69-4EC4-A721-882BCC52B372}" type="presParOf" srcId="{CDF64216-B1EA-48A8-84FD-581048B7C2C0}" destId="{5E580CAB-B3E1-4768-8293-A225F96CB6DB}" srcOrd="2" destOrd="0" presId="urn:microsoft.com/office/officeart/2008/layout/IncreasingCircleProcess"/>
    <dgm:cxn modelId="{0A2357DA-9A48-40BA-9A42-EA7F4410F600}" type="presParOf" srcId="{CDF64216-B1EA-48A8-84FD-581048B7C2C0}" destId="{4E0E1763-99AA-4E3C-B64A-B0290F5834BB}" srcOrd="3" destOrd="0" presId="urn:microsoft.com/office/officeart/2008/layout/IncreasingCircleProcess"/>
    <dgm:cxn modelId="{DA59DD71-291E-46CE-AA4C-AA68F0F25AA0}" type="presParOf" srcId="{A7E505CD-1DB0-41A7-8718-14379D686EAA}" destId="{0C3B9E50-2DC3-4179-B32D-CAA8A2F76312}" srcOrd="3" destOrd="0" presId="urn:microsoft.com/office/officeart/2008/layout/IncreasingCircleProcess"/>
    <dgm:cxn modelId="{6287F223-C442-4BDD-84A5-949C21FAB811}" type="presParOf" srcId="{A7E505CD-1DB0-41A7-8718-14379D686EAA}" destId="{745B2B67-9AAD-4CD2-AB04-9F7B6AE61563}" srcOrd="4" destOrd="0" presId="urn:microsoft.com/office/officeart/2008/layout/IncreasingCircleProcess"/>
    <dgm:cxn modelId="{9BC21A1C-7854-4E7A-B932-9AA8044EABB9}" type="presParOf" srcId="{745B2B67-9AAD-4CD2-AB04-9F7B6AE61563}" destId="{5C02812D-D1A3-466C-839D-F60A26B85646}" srcOrd="0" destOrd="0" presId="urn:microsoft.com/office/officeart/2008/layout/IncreasingCircleProcess"/>
    <dgm:cxn modelId="{9305DA03-3EE6-4136-99FF-FD3FCE46813E}" type="presParOf" srcId="{745B2B67-9AAD-4CD2-AB04-9F7B6AE61563}" destId="{12AECFE1-6038-4F6D-A7CE-71A14A449286}" srcOrd="1" destOrd="0" presId="urn:microsoft.com/office/officeart/2008/layout/IncreasingCircleProcess"/>
    <dgm:cxn modelId="{E0414F47-67B3-4943-87D8-685B2E5EB534}" type="presParOf" srcId="{745B2B67-9AAD-4CD2-AB04-9F7B6AE61563}" destId="{5C15B4C4-0580-4803-8495-B90556592371}" srcOrd="2" destOrd="0" presId="urn:microsoft.com/office/officeart/2008/layout/IncreasingCircleProcess"/>
    <dgm:cxn modelId="{24D9063C-BC13-49F8-BA60-C92BA0D3CF12}" type="presParOf" srcId="{745B2B67-9AAD-4CD2-AB04-9F7B6AE61563}" destId="{7F4914F3-CCFB-427A-9B21-246CF67CEEB1}" srcOrd="3" destOrd="0" presId="urn:microsoft.com/office/officeart/2008/layout/IncreasingCircleProcess"/>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4E5FC-C469-4E6B-BCF3-9B54454153A6}">
      <dsp:nvSpPr>
        <dsp:cNvPr id="0" name=""/>
        <dsp:cNvSpPr/>
      </dsp:nvSpPr>
      <dsp:spPr>
        <a:xfrm>
          <a:off x="0" y="0"/>
          <a:ext cx="4859686" cy="707755"/>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112356" numCol="1" spcCol="1270" anchor="ctr" anchorCtr="0">
          <a:noAutofit/>
        </a:bodyPr>
        <a:lstStyle/>
        <a:p>
          <a:pPr lvl="0" algn="l" defTabSz="577850">
            <a:lnSpc>
              <a:spcPct val="90000"/>
            </a:lnSpc>
            <a:spcBef>
              <a:spcPct val="0"/>
            </a:spcBef>
            <a:spcAft>
              <a:spcPct val="35000"/>
            </a:spcAft>
          </a:pPr>
          <a:endParaRPr lang="en-US" sz="1300" kern="1200"/>
        </a:p>
      </dsp:txBody>
      <dsp:txXfrm>
        <a:off x="0" y="176939"/>
        <a:ext cx="4682747" cy="353877"/>
      </dsp:txXfrm>
    </dsp:sp>
    <dsp:sp modelId="{FAAC200A-E92B-4D59-BD04-7DC0B7ADCBD9}">
      <dsp:nvSpPr>
        <dsp:cNvPr id="0" name=""/>
        <dsp:cNvSpPr/>
      </dsp:nvSpPr>
      <dsp:spPr>
        <a:xfrm>
          <a:off x="0" y="609607"/>
          <a:ext cx="1496783" cy="136339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latin typeface="Arial Black" panose="020B0A04020102020204" pitchFamily="34" charset="0"/>
            </a:rPr>
            <a:t>Education</a:t>
          </a:r>
          <a:endParaRPr lang="en-US" sz="1900" kern="1200" dirty="0">
            <a:latin typeface="Arial Black" panose="020B0A04020102020204" pitchFamily="34" charset="0"/>
          </a:endParaRPr>
        </a:p>
      </dsp:txBody>
      <dsp:txXfrm>
        <a:off x="0" y="609607"/>
        <a:ext cx="1496783" cy="1363397"/>
      </dsp:txXfrm>
    </dsp:sp>
    <dsp:sp modelId="{D3D48434-332D-49A1-973B-65AD1CE5C94B}">
      <dsp:nvSpPr>
        <dsp:cNvPr id="0" name=""/>
        <dsp:cNvSpPr/>
      </dsp:nvSpPr>
      <dsp:spPr>
        <a:xfrm>
          <a:off x="1510876" y="237600"/>
          <a:ext cx="3362903" cy="707755"/>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112356" numCol="1" spcCol="1270" anchor="ctr" anchorCtr="0">
          <a:noAutofit/>
        </a:bodyPr>
        <a:lstStyle/>
        <a:p>
          <a:pPr lvl="0" algn="l" defTabSz="577850">
            <a:lnSpc>
              <a:spcPct val="90000"/>
            </a:lnSpc>
            <a:spcBef>
              <a:spcPct val="0"/>
            </a:spcBef>
            <a:spcAft>
              <a:spcPct val="35000"/>
            </a:spcAft>
          </a:pPr>
          <a:endParaRPr lang="en-US" sz="1300" kern="1200"/>
        </a:p>
      </dsp:txBody>
      <dsp:txXfrm>
        <a:off x="1510876" y="414539"/>
        <a:ext cx="3185964" cy="353877"/>
      </dsp:txXfrm>
    </dsp:sp>
    <dsp:sp modelId="{E1E89E4F-56CE-4BD4-831B-52801172FC97}">
      <dsp:nvSpPr>
        <dsp:cNvPr id="0" name=""/>
        <dsp:cNvSpPr/>
      </dsp:nvSpPr>
      <dsp:spPr>
        <a:xfrm>
          <a:off x="1510876" y="783382"/>
          <a:ext cx="1496783" cy="136339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ctr" defTabSz="844550">
            <a:lnSpc>
              <a:spcPct val="90000"/>
            </a:lnSpc>
            <a:spcBef>
              <a:spcPct val="0"/>
            </a:spcBef>
            <a:spcAft>
              <a:spcPct val="35000"/>
            </a:spcAft>
          </a:pPr>
          <a:r>
            <a:rPr lang="en-US" sz="1900" kern="1200" dirty="0" smtClean="0">
              <a:latin typeface="Arial Black" panose="020B0A04020102020204" pitchFamily="34" charset="0"/>
            </a:rPr>
            <a:t>Training</a:t>
          </a:r>
          <a:endParaRPr lang="en-US" sz="1900" kern="1200" dirty="0">
            <a:latin typeface="Arial Black" panose="020B0A04020102020204" pitchFamily="34" charset="0"/>
          </a:endParaRPr>
        </a:p>
      </dsp:txBody>
      <dsp:txXfrm>
        <a:off x="1510876" y="783382"/>
        <a:ext cx="1496783" cy="1363397"/>
      </dsp:txXfrm>
    </dsp:sp>
    <dsp:sp modelId="{E780DE26-8E14-49A6-83EE-714FB40FB83A}">
      <dsp:nvSpPr>
        <dsp:cNvPr id="0" name=""/>
        <dsp:cNvSpPr/>
      </dsp:nvSpPr>
      <dsp:spPr>
        <a:xfrm>
          <a:off x="3007660" y="473518"/>
          <a:ext cx="1866119" cy="707755"/>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112356" numCol="1" spcCol="1270" anchor="ctr" anchorCtr="0">
          <a:noAutofit/>
        </a:bodyPr>
        <a:lstStyle/>
        <a:p>
          <a:pPr lvl="0" algn="l" defTabSz="577850">
            <a:lnSpc>
              <a:spcPct val="90000"/>
            </a:lnSpc>
            <a:spcBef>
              <a:spcPct val="0"/>
            </a:spcBef>
            <a:spcAft>
              <a:spcPct val="35000"/>
            </a:spcAft>
          </a:pPr>
          <a:endParaRPr lang="en-US" sz="1300" kern="1200"/>
        </a:p>
      </dsp:txBody>
      <dsp:txXfrm>
        <a:off x="3007660" y="650457"/>
        <a:ext cx="1689180" cy="353877"/>
      </dsp:txXfrm>
    </dsp:sp>
    <dsp:sp modelId="{A2F02B30-993D-4F32-8801-19EE77D1C004}">
      <dsp:nvSpPr>
        <dsp:cNvPr id="0" name=""/>
        <dsp:cNvSpPr/>
      </dsp:nvSpPr>
      <dsp:spPr>
        <a:xfrm>
          <a:off x="3007660" y="1019300"/>
          <a:ext cx="1496783" cy="134344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ctr" defTabSz="844550">
            <a:lnSpc>
              <a:spcPct val="90000"/>
            </a:lnSpc>
            <a:spcBef>
              <a:spcPct val="0"/>
            </a:spcBef>
            <a:spcAft>
              <a:spcPct val="35000"/>
            </a:spcAft>
          </a:pPr>
          <a:r>
            <a:rPr lang="en-US" sz="1900" kern="1200" dirty="0" smtClean="0">
              <a:latin typeface="Arial Black" panose="020B0A04020102020204" pitchFamily="34" charset="0"/>
            </a:rPr>
            <a:t>Learning</a:t>
          </a:r>
          <a:endParaRPr lang="en-US" sz="1900" kern="1200" dirty="0">
            <a:latin typeface="Arial Black" panose="020B0A04020102020204" pitchFamily="34" charset="0"/>
          </a:endParaRPr>
        </a:p>
      </dsp:txBody>
      <dsp:txXfrm>
        <a:off x="3007660" y="1019300"/>
        <a:ext cx="1496783" cy="1343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4E5FC-C469-4E6B-BCF3-9B54454153A6}">
      <dsp:nvSpPr>
        <dsp:cNvPr id="0" name=""/>
        <dsp:cNvSpPr/>
      </dsp:nvSpPr>
      <dsp:spPr>
        <a:xfrm>
          <a:off x="0" y="417959"/>
          <a:ext cx="5793697" cy="843783"/>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33951" numCol="1" spcCol="1270" anchor="ctr" anchorCtr="0">
          <a:noAutofit/>
        </a:bodyPr>
        <a:lstStyle/>
        <a:p>
          <a:pPr lvl="0" algn="l" defTabSz="711200">
            <a:lnSpc>
              <a:spcPct val="90000"/>
            </a:lnSpc>
            <a:spcBef>
              <a:spcPct val="0"/>
            </a:spcBef>
            <a:spcAft>
              <a:spcPct val="35000"/>
            </a:spcAft>
          </a:pPr>
          <a:endParaRPr lang="en-US" sz="1600" kern="1200"/>
        </a:p>
      </dsp:txBody>
      <dsp:txXfrm>
        <a:off x="0" y="628905"/>
        <a:ext cx="5582751" cy="421891"/>
      </dsp:txXfrm>
    </dsp:sp>
    <dsp:sp modelId="{FAAC200A-E92B-4D59-BD04-7DC0B7ADCBD9}">
      <dsp:nvSpPr>
        <dsp:cNvPr id="0" name=""/>
        <dsp:cNvSpPr/>
      </dsp:nvSpPr>
      <dsp:spPr>
        <a:xfrm>
          <a:off x="0" y="1158871"/>
          <a:ext cx="1784458" cy="16254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latin typeface="Arial Black" panose="020B0A04020102020204" pitchFamily="34" charset="0"/>
            </a:rPr>
            <a:t>Education</a:t>
          </a:r>
          <a:endParaRPr lang="en-US" sz="2300" kern="1200" dirty="0">
            <a:latin typeface="Arial Black" panose="020B0A04020102020204" pitchFamily="34" charset="0"/>
          </a:endParaRPr>
        </a:p>
      </dsp:txBody>
      <dsp:txXfrm>
        <a:off x="0" y="1158871"/>
        <a:ext cx="1784458" cy="1625436"/>
      </dsp:txXfrm>
    </dsp:sp>
    <dsp:sp modelId="{D3D48434-332D-49A1-973B-65AD1CE5C94B}">
      <dsp:nvSpPr>
        <dsp:cNvPr id="0" name=""/>
        <dsp:cNvSpPr/>
      </dsp:nvSpPr>
      <dsp:spPr>
        <a:xfrm>
          <a:off x="1784458" y="789454"/>
          <a:ext cx="4009238" cy="843783"/>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33951" numCol="1" spcCol="1270" anchor="ctr" anchorCtr="0">
          <a:noAutofit/>
        </a:bodyPr>
        <a:lstStyle/>
        <a:p>
          <a:pPr lvl="0" algn="l" defTabSz="711200">
            <a:lnSpc>
              <a:spcPct val="90000"/>
            </a:lnSpc>
            <a:spcBef>
              <a:spcPct val="0"/>
            </a:spcBef>
            <a:spcAft>
              <a:spcPct val="35000"/>
            </a:spcAft>
          </a:pPr>
          <a:endParaRPr lang="en-US" sz="1600" kern="1200"/>
        </a:p>
      </dsp:txBody>
      <dsp:txXfrm>
        <a:off x="1784458" y="1000400"/>
        <a:ext cx="3798292" cy="421891"/>
      </dsp:txXfrm>
    </dsp:sp>
    <dsp:sp modelId="{E1E89E4F-56CE-4BD4-831B-52801172FC97}">
      <dsp:nvSpPr>
        <dsp:cNvPr id="0" name=""/>
        <dsp:cNvSpPr/>
      </dsp:nvSpPr>
      <dsp:spPr>
        <a:xfrm>
          <a:off x="1784458" y="1440132"/>
          <a:ext cx="1784458" cy="16254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ctr" defTabSz="1022350">
            <a:lnSpc>
              <a:spcPct val="90000"/>
            </a:lnSpc>
            <a:spcBef>
              <a:spcPct val="0"/>
            </a:spcBef>
            <a:spcAft>
              <a:spcPct val="35000"/>
            </a:spcAft>
          </a:pPr>
          <a:r>
            <a:rPr lang="en-US" sz="2300" kern="1200" dirty="0" smtClean="0">
              <a:latin typeface="Arial Black" panose="020B0A04020102020204" pitchFamily="34" charset="0"/>
            </a:rPr>
            <a:t>Training</a:t>
          </a:r>
          <a:endParaRPr lang="en-US" sz="2300" kern="1200" dirty="0">
            <a:latin typeface="Arial Black" panose="020B0A04020102020204" pitchFamily="34" charset="0"/>
          </a:endParaRPr>
        </a:p>
      </dsp:txBody>
      <dsp:txXfrm>
        <a:off x="1784458" y="1440132"/>
        <a:ext cx="1784458" cy="1625436"/>
      </dsp:txXfrm>
    </dsp:sp>
    <dsp:sp modelId="{E780DE26-8E14-49A6-83EE-714FB40FB83A}">
      <dsp:nvSpPr>
        <dsp:cNvPr id="0" name=""/>
        <dsp:cNvSpPr/>
      </dsp:nvSpPr>
      <dsp:spPr>
        <a:xfrm>
          <a:off x="3568917" y="1070715"/>
          <a:ext cx="2224779" cy="843783"/>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33951" numCol="1" spcCol="1270" anchor="ctr" anchorCtr="0">
          <a:noAutofit/>
        </a:bodyPr>
        <a:lstStyle/>
        <a:p>
          <a:pPr lvl="0" algn="l" defTabSz="711200">
            <a:lnSpc>
              <a:spcPct val="90000"/>
            </a:lnSpc>
            <a:spcBef>
              <a:spcPct val="0"/>
            </a:spcBef>
            <a:spcAft>
              <a:spcPct val="35000"/>
            </a:spcAft>
          </a:pPr>
          <a:endParaRPr lang="en-US" sz="1600" kern="1200"/>
        </a:p>
      </dsp:txBody>
      <dsp:txXfrm>
        <a:off x="3568917" y="1281661"/>
        <a:ext cx="2013833" cy="421891"/>
      </dsp:txXfrm>
    </dsp:sp>
    <dsp:sp modelId="{A2F02B30-993D-4F32-8801-19EE77D1C004}">
      <dsp:nvSpPr>
        <dsp:cNvPr id="0" name=""/>
        <dsp:cNvSpPr/>
      </dsp:nvSpPr>
      <dsp:spPr>
        <a:xfrm>
          <a:off x="3568917" y="1721393"/>
          <a:ext cx="1784458" cy="16016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ctr" defTabSz="1022350">
            <a:lnSpc>
              <a:spcPct val="90000"/>
            </a:lnSpc>
            <a:spcBef>
              <a:spcPct val="0"/>
            </a:spcBef>
            <a:spcAft>
              <a:spcPct val="35000"/>
            </a:spcAft>
          </a:pPr>
          <a:r>
            <a:rPr lang="en-US" sz="2300" kern="1200" dirty="0" smtClean="0">
              <a:latin typeface="Arial Black" panose="020B0A04020102020204" pitchFamily="34" charset="0"/>
            </a:rPr>
            <a:t>Learning</a:t>
          </a:r>
          <a:endParaRPr lang="en-US" sz="2300" kern="1200" dirty="0">
            <a:latin typeface="Arial Black" panose="020B0A04020102020204" pitchFamily="34" charset="0"/>
          </a:endParaRPr>
        </a:p>
      </dsp:txBody>
      <dsp:txXfrm>
        <a:off x="3568917" y="1721393"/>
        <a:ext cx="1784458" cy="1601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32555-58BC-4E52-AF87-4EA70525EF70}">
      <dsp:nvSpPr>
        <dsp:cNvPr id="0" name=""/>
        <dsp:cNvSpPr/>
      </dsp:nvSpPr>
      <dsp:spPr>
        <a:xfrm>
          <a:off x="0" y="0"/>
          <a:ext cx="6133679" cy="883520"/>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p3d extrusionH="28000" prstMaterial="matte"/>
        </a:bodyPr>
        <a:lstStyle/>
        <a:p>
          <a:pPr lvl="0" algn="l" defTabSz="1244600">
            <a:lnSpc>
              <a:spcPct val="90000"/>
            </a:lnSpc>
            <a:spcBef>
              <a:spcPct val="0"/>
            </a:spcBef>
            <a:spcAft>
              <a:spcPct val="35000"/>
            </a:spcAft>
          </a:pPr>
          <a:r>
            <a:rPr lang="en-US" sz="2800" kern="1200" dirty="0" smtClean="0">
              <a:latin typeface="Arial" pitchFamily="34" charset="0"/>
              <a:ea typeface="Tahoma" pitchFamily="34" charset="0"/>
              <a:cs typeface="Arial" pitchFamily="34" charset="0"/>
            </a:rPr>
            <a:t>Changed Behavior</a:t>
          </a:r>
          <a:endParaRPr lang="en-US" sz="2800" kern="1200" dirty="0">
            <a:latin typeface="Arial" pitchFamily="34" charset="0"/>
            <a:ea typeface="Tahoma" pitchFamily="34" charset="0"/>
            <a:cs typeface="Arial" pitchFamily="34" charset="0"/>
          </a:endParaRPr>
        </a:p>
      </dsp:txBody>
      <dsp:txXfrm>
        <a:off x="1315087" y="0"/>
        <a:ext cx="4818591" cy="883520"/>
      </dsp:txXfrm>
    </dsp:sp>
    <dsp:sp modelId="{3F740FCC-EA5A-45B2-9139-21AB83373634}">
      <dsp:nvSpPr>
        <dsp:cNvPr id="0" name=""/>
        <dsp:cNvSpPr/>
      </dsp:nvSpPr>
      <dsp:spPr>
        <a:xfrm>
          <a:off x="101600" y="101682"/>
          <a:ext cx="1226735" cy="706816"/>
        </a:xfrm>
        <a:prstGeom prst="roundRect">
          <a:avLst>
            <a:gd name="adj" fmla="val 10000"/>
          </a:avLst>
        </a:prstGeom>
        <a:blipFill rotWithShape="0">
          <a:blip xmlns:r="http://schemas.openxmlformats.org/officeDocument/2006/relationships" r:embed="rId1"/>
          <a:stretch>
            <a:fillRect/>
          </a:stretch>
        </a:blipFill>
        <a:ln>
          <a:noFill/>
        </a:ln>
        <a:effectLst/>
        <a:sp3d prstMaterial="matte"/>
      </dsp:spPr>
      <dsp:style>
        <a:lnRef idx="0">
          <a:scrgbClr r="0" g="0" b="0"/>
        </a:lnRef>
        <a:fillRef idx="1">
          <a:scrgbClr r="0" g="0" b="0"/>
        </a:fillRef>
        <a:effectRef idx="0">
          <a:scrgbClr r="0" g="0" b="0"/>
        </a:effectRef>
        <a:fontRef idx="minor"/>
      </dsp:style>
    </dsp:sp>
    <dsp:sp modelId="{34FCBE18-4A61-4332-B46D-B2A3913E8780}">
      <dsp:nvSpPr>
        <dsp:cNvPr id="0" name=""/>
        <dsp:cNvSpPr/>
      </dsp:nvSpPr>
      <dsp:spPr>
        <a:xfrm>
          <a:off x="0" y="971872"/>
          <a:ext cx="6133679" cy="883520"/>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p3d extrusionH="28000" prstMaterial="matte"/>
        </a:bodyPr>
        <a:lstStyle/>
        <a:p>
          <a:pPr lvl="0" algn="l" defTabSz="1244600">
            <a:lnSpc>
              <a:spcPct val="90000"/>
            </a:lnSpc>
            <a:spcBef>
              <a:spcPct val="0"/>
            </a:spcBef>
            <a:spcAft>
              <a:spcPct val="35000"/>
            </a:spcAft>
          </a:pPr>
          <a:r>
            <a:rPr lang="en-US" sz="2800" kern="1200" dirty="0" smtClean="0">
              <a:latin typeface="Arial" pitchFamily="34" charset="0"/>
              <a:ea typeface="Tahoma" pitchFamily="34" charset="0"/>
              <a:cs typeface="Arial" pitchFamily="34" charset="0"/>
            </a:rPr>
            <a:t>Enhanced /</a:t>
          </a:r>
          <a:br>
            <a:rPr lang="en-US" sz="2800" kern="1200" dirty="0" smtClean="0">
              <a:latin typeface="Arial" pitchFamily="34" charset="0"/>
              <a:ea typeface="Tahoma" pitchFamily="34" charset="0"/>
              <a:cs typeface="Arial" pitchFamily="34" charset="0"/>
            </a:rPr>
          </a:br>
          <a:r>
            <a:rPr lang="en-US" sz="2800" kern="1200" dirty="0" smtClean="0">
              <a:latin typeface="Arial" pitchFamily="34" charset="0"/>
              <a:ea typeface="Tahoma" pitchFamily="34" charset="0"/>
              <a:cs typeface="Arial" pitchFamily="34" charset="0"/>
            </a:rPr>
            <a:t>Critical Thinking Skills</a:t>
          </a:r>
          <a:endParaRPr lang="en-US" sz="2800" kern="1200" dirty="0">
            <a:latin typeface="Arial" pitchFamily="34" charset="0"/>
            <a:ea typeface="Tahoma" pitchFamily="34" charset="0"/>
            <a:cs typeface="Arial" pitchFamily="34" charset="0"/>
          </a:endParaRPr>
        </a:p>
      </dsp:txBody>
      <dsp:txXfrm>
        <a:off x="1315087" y="971872"/>
        <a:ext cx="4818591" cy="883520"/>
      </dsp:txXfrm>
    </dsp:sp>
    <dsp:sp modelId="{4573FA78-AD61-4F8B-B8BB-590F7A74E66D}">
      <dsp:nvSpPr>
        <dsp:cNvPr id="0" name=""/>
        <dsp:cNvSpPr/>
      </dsp:nvSpPr>
      <dsp:spPr>
        <a:xfrm>
          <a:off x="88352" y="1060224"/>
          <a:ext cx="1226735" cy="706816"/>
        </a:xfrm>
        <a:prstGeom prst="roundRect">
          <a:avLst>
            <a:gd name="adj" fmla="val 10000"/>
          </a:avLst>
        </a:prstGeom>
        <a:blipFill rotWithShape="0">
          <a:blip xmlns:r="http://schemas.openxmlformats.org/officeDocument/2006/relationships" r:embed="rId2"/>
          <a:stretch>
            <a:fillRect/>
          </a:stretch>
        </a:blipFill>
        <a:ln>
          <a:noFill/>
        </a:ln>
        <a:effectLst/>
        <a:sp3d prstMaterial="matte"/>
      </dsp:spPr>
      <dsp:style>
        <a:lnRef idx="0">
          <a:scrgbClr r="0" g="0" b="0"/>
        </a:lnRef>
        <a:fillRef idx="1">
          <a:scrgbClr r="0" g="0" b="0"/>
        </a:fillRef>
        <a:effectRef idx="0">
          <a:scrgbClr r="0" g="0" b="0"/>
        </a:effectRef>
        <a:fontRef idx="minor"/>
      </dsp:style>
    </dsp:sp>
    <dsp:sp modelId="{C0CC242D-4D5D-448A-8922-577BF3FC3E95}">
      <dsp:nvSpPr>
        <dsp:cNvPr id="0" name=""/>
        <dsp:cNvSpPr/>
      </dsp:nvSpPr>
      <dsp:spPr>
        <a:xfrm>
          <a:off x="0" y="1943744"/>
          <a:ext cx="6133679" cy="883520"/>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p3d extrusionH="28000" prstMaterial="matte"/>
        </a:bodyPr>
        <a:lstStyle/>
        <a:p>
          <a:pPr lvl="0" algn="l" defTabSz="1244600">
            <a:lnSpc>
              <a:spcPct val="90000"/>
            </a:lnSpc>
            <a:spcBef>
              <a:spcPct val="0"/>
            </a:spcBef>
            <a:spcAft>
              <a:spcPct val="35000"/>
            </a:spcAft>
          </a:pPr>
          <a:r>
            <a:rPr lang="en-US" sz="2800" kern="1200" dirty="0" smtClean="0">
              <a:latin typeface="Arial" pitchFamily="34" charset="0"/>
              <a:ea typeface="Tahoma" pitchFamily="34" charset="0"/>
              <a:cs typeface="Arial" pitchFamily="34" charset="0"/>
            </a:rPr>
            <a:t>Psychomotor Skills</a:t>
          </a:r>
          <a:endParaRPr lang="en-US" sz="2800" kern="1200" dirty="0">
            <a:latin typeface="Arial" pitchFamily="34" charset="0"/>
            <a:ea typeface="Tahoma" pitchFamily="34" charset="0"/>
            <a:cs typeface="Arial" pitchFamily="34" charset="0"/>
          </a:endParaRPr>
        </a:p>
      </dsp:txBody>
      <dsp:txXfrm>
        <a:off x="1315087" y="1943744"/>
        <a:ext cx="4818591" cy="883520"/>
      </dsp:txXfrm>
    </dsp:sp>
    <dsp:sp modelId="{51FDA085-C074-4BD6-87F7-93016C20FD84}">
      <dsp:nvSpPr>
        <dsp:cNvPr id="0" name=""/>
        <dsp:cNvSpPr/>
      </dsp:nvSpPr>
      <dsp:spPr>
        <a:xfrm>
          <a:off x="88352" y="2032096"/>
          <a:ext cx="1226735" cy="706816"/>
        </a:xfrm>
        <a:prstGeom prst="roundRect">
          <a:avLst>
            <a:gd name="adj" fmla="val 10000"/>
          </a:avLst>
        </a:prstGeom>
        <a:blipFill rotWithShape="0">
          <a:blip xmlns:r="http://schemas.openxmlformats.org/officeDocument/2006/relationships" r:embed="rId3"/>
          <a:stretch>
            <a:fillRect/>
          </a:stretch>
        </a:blipFill>
        <a:ln>
          <a:noFill/>
        </a:ln>
        <a:effectLst/>
        <a:sp3d prstMaterial="matte"/>
      </dsp:spPr>
      <dsp:style>
        <a:lnRef idx="0">
          <a:scrgbClr r="0" g="0" b="0"/>
        </a:lnRef>
        <a:fillRef idx="1">
          <a:scrgbClr r="0" g="0" b="0"/>
        </a:fillRef>
        <a:effectRef idx="0">
          <a:scrgbClr r="0" g="0" b="0"/>
        </a:effectRef>
        <a:fontRef idx="minor"/>
      </dsp:style>
    </dsp:sp>
    <dsp:sp modelId="{67424C4D-A6A2-4905-8FBF-AD741EE6D2B9}">
      <dsp:nvSpPr>
        <dsp:cNvPr id="0" name=""/>
        <dsp:cNvSpPr/>
      </dsp:nvSpPr>
      <dsp:spPr>
        <a:xfrm>
          <a:off x="0" y="2917844"/>
          <a:ext cx="6133679" cy="883520"/>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p3d extrusionH="28000" prstMaterial="matte"/>
        </a:bodyPr>
        <a:lstStyle/>
        <a:p>
          <a:pPr lvl="0" algn="l" defTabSz="1244600">
            <a:lnSpc>
              <a:spcPct val="90000"/>
            </a:lnSpc>
            <a:spcBef>
              <a:spcPct val="0"/>
            </a:spcBef>
            <a:spcAft>
              <a:spcPct val="35000"/>
            </a:spcAft>
          </a:pPr>
          <a:r>
            <a:rPr lang="en-US" sz="2800" kern="1200" dirty="0" smtClean="0">
              <a:latin typeface="Arial" pitchFamily="34" charset="0"/>
              <a:ea typeface="Tahoma" pitchFamily="34" charset="0"/>
              <a:cs typeface="Arial" pitchFamily="34" charset="0"/>
            </a:rPr>
            <a:t>New Knowledge</a:t>
          </a:r>
          <a:endParaRPr lang="en-US" sz="2800" kern="1200" dirty="0">
            <a:latin typeface="Arial" pitchFamily="34" charset="0"/>
            <a:ea typeface="Tahoma" pitchFamily="34" charset="0"/>
            <a:cs typeface="Arial" pitchFamily="34" charset="0"/>
          </a:endParaRPr>
        </a:p>
      </dsp:txBody>
      <dsp:txXfrm>
        <a:off x="1315087" y="2917844"/>
        <a:ext cx="4818591" cy="883520"/>
      </dsp:txXfrm>
    </dsp:sp>
    <dsp:sp modelId="{D1AA604E-806E-4590-B5BD-D169F96EE3A4}">
      <dsp:nvSpPr>
        <dsp:cNvPr id="0" name=""/>
        <dsp:cNvSpPr/>
      </dsp:nvSpPr>
      <dsp:spPr>
        <a:xfrm>
          <a:off x="88352" y="3003969"/>
          <a:ext cx="1226735" cy="706816"/>
        </a:xfrm>
        <a:prstGeom prst="roundRect">
          <a:avLst>
            <a:gd name="adj" fmla="val 10000"/>
          </a:avLst>
        </a:prstGeom>
        <a:blipFill rotWithShape="0">
          <a:blip xmlns:r="http://schemas.openxmlformats.org/officeDocument/2006/relationships" r:embed="rId4"/>
          <a:stretch>
            <a:fillRect/>
          </a:stretch>
        </a:blipFill>
        <a:ln>
          <a:noFill/>
        </a:ln>
        <a:effectLst/>
        <a:sp3d prstMaterial="matte"/>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2FEE8-9AC2-4FAB-BC0B-DA33D33BEDDA}">
      <dsp:nvSpPr>
        <dsp:cNvPr id="0" name=""/>
        <dsp:cNvSpPr/>
      </dsp:nvSpPr>
      <dsp:spPr>
        <a:xfrm>
          <a:off x="3108" y="783564"/>
          <a:ext cx="938482" cy="4692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en-US" sz="2900" kern="1200" dirty="0"/>
        </a:p>
      </dsp:txBody>
      <dsp:txXfrm>
        <a:off x="16852" y="797308"/>
        <a:ext cx="910994" cy="441753"/>
      </dsp:txXfrm>
    </dsp:sp>
    <dsp:sp modelId="{8B5900C4-6B15-4740-93D4-304B33CE2EFF}">
      <dsp:nvSpPr>
        <dsp:cNvPr id="0" name=""/>
        <dsp:cNvSpPr/>
      </dsp:nvSpPr>
      <dsp:spPr>
        <a:xfrm rot="18770822">
          <a:off x="853280" y="791918"/>
          <a:ext cx="552013" cy="47812"/>
        </a:xfrm>
        <a:custGeom>
          <a:avLst/>
          <a:gdLst/>
          <a:ahLst/>
          <a:cxnLst/>
          <a:rect l="0" t="0" r="0" b="0"/>
          <a:pathLst>
            <a:path>
              <a:moveTo>
                <a:pt x="0" y="23906"/>
              </a:moveTo>
              <a:lnTo>
                <a:pt x="552013" y="239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115487" y="802024"/>
        <a:ext cx="27600" cy="27600"/>
      </dsp:txXfrm>
    </dsp:sp>
    <dsp:sp modelId="{8E541C1F-1F2A-4F7C-A2A0-B76CEBA41381}">
      <dsp:nvSpPr>
        <dsp:cNvPr id="0" name=""/>
        <dsp:cNvSpPr/>
      </dsp:nvSpPr>
      <dsp:spPr>
        <a:xfrm>
          <a:off x="1316984" y="378843"/>
          <a:ext cx="938482" cy="4692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en-US" sz="2900" kern="1200" dirty="0"/>
        </a:p>
      </dsp:txBody>
      <dsp:txXfrm>
        <a:off x="1330728" y="392587"/>
        <a:ext cx="910994" cy="441753"/>
      </dsp:txXfrm>
    </dsp:sp>
    <dsp:sp modelId="{882C5CC0-B8D4-4FAF-A571-F0B79809DB6F}">
      <dsp:nvSpPr>
        <dsp:cNvPr id="0" name=""/>
        <dsp:cNvSpPr/>
      </dsp:nvSpPr>
      <dsp:spPr>
        <a:xfrm rot="19457599">
          <a:off x="2212014" y="454651"/>
          <a:ext cx="462298" cy="47812"/>
        </a:xfrm>
        <a:custGeom>
          <a:avLst/>
          <a:gdLst/>
          <a:ahLst/>
          <a:cxnLst/>
          <a:rect l="0" t="0" r="0" b="0"/>
          <a:pathLst>
            <a:path>
              <a:moveTo>
                <a:pt x="0" y="23906"/>
              </a:moveTo>
              <a:lnTo>
                <a:pt x="462298" y="239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31606" y="466999"/>
        <a:ext cx="23114" cy="23114"/>
      </dsp:txXfrm>
    </dsp:sp>
    <dsp:sp modelId="{E51A2716-8B0E-45BB-9E07-36043222E6F8}">
      <dsp:nvSpPr>
        <dsp:cNvPr id="0" name=""/>
        <dsp:cNvSpPr/>
      </dsp:nvSpPr>
      <dsp:spPr>
        <a:xfrm>
          <a:off x="2630860" y="109029"/>
          <a:ext cx="938482" cy="4692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en-US" sz="2900" kern="1200" dirty="0"/>
        </a:p>
      </dsp:txBody>
      <dsp:txXfrm>
        <a:off x="2644604" y="122773"/>
        <a:ext cx="910994" cy="441753"/>
      </dsp:txXfrm>
    </dsp:sp>
    <dsp:sp modelId="{5B9E95BE-015D-4AC8-93CF-9C63F231814C}">
      <dsp:nvSpPr>
        <dsp:cNvPr id="0" name=""/>
        <dsp:cNvSpPr/>
      </dsp:nvSpPr>
      <dsp:spPr>
        <a:xfrm rot="2142401">
          <a:off x="2212014" y="724464"/>
          <a:ext cx="462298" cy="47812"/>
        </a:xfrm>
        <a:custGeom>
          <a:avLst/>
          <a:gdLst/>
          <a:ahLst/>
          <a:cxnLst/>
          <a:rect l="0" t="0" r="0" b="0"/>
          <a:pathLst>
            <a:path>
              <a:moveTo>
                <a:pt x="0" y="23906"/>
              </a:moveTo>
              <a:lnTo>
                <a:pt x="462298" y="239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31606" y="736813"/>
        <a:ext cx="23114" cy="23114"/>
      </dsp:txXfrm>
    </dsp:sp>
    <dsp:sp modelId="{C447D200-E7EA-42AB-B65C-2B4C05E7B8E4}">
      <dsp:nvSpPr>
        <dsp:cNvPr id="0" name=""/>
        <dsp:cNvSpPr/>
      </dsp:nvSpPr>
      <dsp:spPr>
        <a:xfrm>
          <a:off x="2630860" y="648657"/>
          <a:ext cx="938482" cy="4692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en-US" sz="2900" kern="1200" dirty="0"/>
        </a:p>
      </dsp:txBody>
      <dsp:txXfrm>
        <a:off x="2644604" y="662401"/>
        <a:ext cx="910994" cy="441753"/>
      </dsp:txXfrm>
    </dsp:sp>
    <dsp:sp modelId="{011704A0-527A-4052-8D41-F126F07ECDE1}">
      <dsp:nvSpPr>
        <dsp:cNvPr id="0" name=""/>
        <dsp:cNvSpPr/>
      </dsp:nvSpPr>
      <dsp:spPr>
        <a:xfrm rot="2829178">
          <a:off x="853280" y="1196639"/>
          <a:ext cx="552013" cy="47812"/>
        </a:xfrm>
        <a:custGeom>
          <a:avLst/>
          <a:gdLst/>
          <a:ahLst/>
          <a:cxnLst/>
          <a:rect l="0" t="0" r="0" b="0"/>
          <a:pathLst>
            <a:path>
              <a:moveTo>
                <a:pt x="0" y="23906"/>
              </a:moveTo>
              <a:lnTo>
                <a:pt x="552013" y="239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115487" y="1206744"/>
        <a:ext cx="27600" cy="27600"/>
      </dsp:txXfrm>
    </dsp:sp>
    <dsp:sp modelId="{D57ED635-DD05-4103-9AFF-895995547D8F}">
      <dsp:nvSpPr>
        <dsp:cNvPr id="0" name=""/>
        <dsp:cNvSpPr/>
      </dsp:nvSpPr>
      <dsp:spPr>
        <a:xfrm>
          <a:off x="1316984" y="1188284"/>
          <a:ext cx="938482" cy="4692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en-US" sz="2900" kern="1200" dirty="0"/>
        </a:p>
      </dsp:txBody>
      <dsp:txXfrm>
        <a:off x="1330728" y="1202028"/>
        <a:ext cx="910994" cy="441753"/>
      </dsp:txXfrm>
    </dsp:sp>
    <dsp:sp modelId="{75A4A981-F82B-45CD-B05D-DE197869F3FC}">
      <dsp:nvSpPr>
        <dsp:cNvPr id="0" name=""/>
        <dsp:cNvSpPr/>
      </dsp:nvSpPr>
      <dsp:spPr>
        <a:xfrm>
          <a:off x="2255466" y="1398999"/>
          <a:ext cx="375393" cy="47812"/>
        </a:xfrm>
        <a:custGeom>
          <a:avLst/>
          <a:gdLst/>
          <a:ahLst/>
          <a:cxnLst/>
          <a:rect l="0" t="0" r="0" b="0"/>
          <a:pathLst>
            <a:path>
              <a:moveTo>
                <a:pt x="0" y="23906"/>
              </a:moveTo>
              <a:lnTo>
                <a:pt x="375393" y="239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33778" y="1413520"/>
        <a:ext cx="18769" cy="18769"/>
      </dsp:txXfrm>
    </dsp:sp>
    <dsp:sp modelId="{E796B35D-C747-4C6B-B5D4-0F291414F427}">
      <dsp:nvSpPr>
        <dsp:cNvPr id="0" name=""/>
        <dsp:cNvSpPr/>
      </dsp:nvSpPr>
      <dsp:spPr>
        <a:xfrm>
          <a:off x="2630860" y="1188284"/>
          <a:ext cx="938482" cy="4692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en-US" sz="2900" kern="1200" dirty="0"/>
        </a:p>
      </dsp:txBody>
      <dsp:txXfrm>
        <a:off x="2644604" y="1202028"/>
        <a:ext cx="910994" cy="4417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893A0-290E-4D07-94EC-095B04C9423A}">
      <dsp:nvSpPr>
        <dsp:cNvPr id="0" name=""/>
        <dsp:cNvSpPr/>
      </dsp:nvSpPr>
      <dsp:spPr>
        <a:xfrm>
          <a:off x="982664" y="1141"/>
          <a:ext cx="756100" cy="4914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US" sz="1900" kern="1200" dirty="0"/>
        </a:p>
      </dsp:txBody>
      <dsp:txXfrm>
        <a:off x="1006655" y="25132"/>
        <a:ext cx="708118" cy="443483"/>
      </dsp:txXfrm>
    </dsp:sp>
    <dsp:sp modelId="{1A566FAA-5D29-43F7-B05B-165D0EF4FB91}">
      <dsp:nvSpPr>
        <dsp:cNvPr id="0" name=""/>
        <dsp:cNvSpPr/>
      </dsp:nvSpPr>
      <dsp:spPr>
        <a:xfrm>
          <a:off x="378016" y="246873"/>
          <a:ext cx="1965396" cy="1965396"/>
        </a:xfrm>
        <a:custGeom>
          <a:avLst/>
          <a:gdLst/>
          <a:ahLst/>
          <a:cxnLst/>
          <a:rect l="0" t="0" r="0" b="0"/>
          <a:pathLst>
            <a:path>
              <a:moveTo>
                <a:pt x="1365952" y="77815"/>
              </a:moveTo>
              <a:arcTo wR="982698" hR="982698" stAng="17577278" swAng="1963459"/>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7335F0-F65A-43F6-A075-4A12C6A5A84E}">
      <dsp:nvSpPr>
        <dsp:cNvPr id="0" name=""/>
        <dsp:cNvSpPr/>
      </dsp:nvSpPr>
      <dsp:spPr>
        <a:xfrm>
          <a:off x="1917265" y="680168"/>
          <a:ext cx="756100" cy="4914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US" sz="1900" kern="1200" dirty="0"/>
        </a:p>
      </dsp:txBody>
      <dsp:txXfrm>
        <a:off x="1941256" y="704159"/>
        <a:ext cx="708118" cy="443483"/>
      </dsp:txXfrm>
    </dsp:sp>
    <dsp:sp modelId="{8527D89B-D187-4E14-AEED-072073A66ED3}">
      <dsp:nvSpPr>
        <dsp:cNvPr id="0" name=""/>
        <dsp:cNvSpPr/>
      </dsp:nvSpPr>
      <dsp:spPr>
        <a:xfrm>
          <a:off x="378016" y="246873"/>
          <a:ext cx="1965396" cy="1965396"/>
        </a:xfrm>
        <a:custGeom>
          <a:avLst/>
          <a:gdLst/>
          <a:ahLst/>
          <a:cxnLst/>
          <a:rect l="0" t="0" r="0" b="0"/>
          <a:pathLst>
            <a:path>
              <a:moveTo>
                <a:pt x="1964037" y="931045"/>
              </a:moveTo>
              <a:arcTo wR="982698" hR="982698" stAng="21419223" swAng="2197780"/>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80F30E-D4E7-4A04-9802-1A78FB9B2070}">
      <dsp:nvSpPr>
        <dsp:cNvPr id="0" name=""/>
        <dsp:cNvSpPr/>
      </dsp:nvSpPr>
      <dsp:spPr>
        <a:xfrm>
          <a:off x="1560279" y="1778858"/>
          <a:ext cx="756100" cy="4914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US" sz="1900" kern="1200" dirty="0"/>
        </a:p>
      </dsp:txBody>
      <dsp:txXfrm>
        <a:off x="1584270" y="1802849"/>
        <a:ext cx="708118" cy="443483"/>
      </dsp:txXfrm>
    </dsp:sp>
    <dsp:sp modelId="{AF26B0E2-75A0-4346-9A3F-C99113AF7091}">
      <dsp:nvSpPr>
        <dsp:cNvPr id="0" name=""/>
        <dsp:cNvSpPr/>
      </dsp:nvSpPr>
      <dsp:spPr>
        <a:xfrm>
          <a:off x="378016" y="246873"/>
          <a:ext cx="1965396" cy="1965396"/>
        </a:xfrm>
        <a:custGeom>
          <a:avLst/>
          <a:gdLst/>
          <a:ahLst/>
          <a:cxnLst/>
          <a:rect l="0" t="0" r="0" b="0"/>
          <a:pathLst>
            <a:path>
              <a:moveTo>
                <a:pt x="1178353" y="1945721"/>
              </a:moveTo>
              <a:arcTo wR="982698" hR="982698" stAng="4710939" swAng="1378123"/>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EA4293-17E0-45C9-944A-E4188E382578}">
      <dsp:nvSpPr>
        <dsp:cNvPr id="0" name=""/>
        <dsp:cNvSpPr/>
      </dsp:nvSpPr>
      <dsp:spPr>
        <a:xfrm>
          <a:off x="405049" y="1778858"/>
          <a:ext cx="756100" cy="4914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US" sz="1900" kern="1200" dirty="0"/>
        </a:p>
      </dsp:txBody>
      <dsp:txXfrm>
        <a:off x="429040" y="1802849"/>
        <a:ext cx="708118" cy="443483"/>
      </dsp:txXfrm>
    </dsp:sp>
    <dsp:sp modelId="{E79C7559-527A-46C5-85FE-99FEE12F5370}">
      <dsp:nvSpPr>
        <dsp:cNvPr id="0" name=""/>
        <dsp:cNvSpPr/>
      </dsp:nvSpPr>
      <dsp:spPr>
        <a:xfrm>
          <a:off x="378016" y="246873"/>
          <a:ext cx="1965396" cy="1965396"/>
        </a:xfrm>
        <a:custGeom>
          <a:avLst/>
          <a:gdLst/>
          <a:ahLst/>
          <a:cxnLst/>
          <a:rect l="0" t="0" r="0" b="0"/>
          <a:pathLst>
            <a:path>
              <a:moveTo>
                <a:pt x="164346" y="1526753"/>
              </a:moveTo>
              <a:arcTo wR="982698" hR="982698" stAng="8782997" swAng="2197780"/>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8AC0BC-BFC1-4EFE-81CE-00D240CF92CB}">
      <dsp:nvSpPr>
        <dsp:cNvPr id="0" name=""/>
        <dsp:cNvSpPr/>
      </dsp:nvSpPr>
      <dsp:spPr>
        <a:xfrm>
          <a:off x="48063" y="680168"/>
          <a:ext cx="756100" cy="4914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US" sz="1900" kern="1200" dirty="0"/>
        </a:p>
      </dsp:txBody>
      <dsp:txXfrm>
        <a:off x="72054" y="704159"/>
        <a:ext cx="708118" cy="443483"/>
      </dsp:txXfrm>
    </dsp:sp>
    <dsp:sp modelId="{159081F6-0ECD-42C8-A5DF-43CEE571DC7B}">
      <dsp:nvSpPr>
        <dsp:cNvPr id="0" name=""/>
        <dsp:cNvSpPr/>
      </dsp:nvSpPr>
      <dsp:spPr>
        <a:xfrm>
          <a:off x="378016" y="246873"/>
          <a:ext cx="1965396" cy="1965396"/>
        </a:xfrm>
        <a:custGeom>
          <a:avLst/>
          <a:gdLst/>
          <a:ahLst/>
          <a:cxnLst/>
          <a:rect l="0" t="0" r="0" b="0"/>
          <a:pathLst>
            <a:path>
              <a:moveTo>
                <a:pt x="171096" y="428623"/>
              </a:moveTo>
              <a:arcTo wR="982698" hR="982698" stAng="12859263" swAng="1963459"/>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59943-2745-4487-B324-F4A5B59A7439}">
      <dsp:nvSpPr>
        <dsp:cNvPr id="0" name=""/>
        <dsp:cNvSpPr/>
      </dsp:nvSpPr>
      <dsp:spPr>
        <a:xfrm>
          <a:off x="801624" y="0"/>
          <a:ext cx="238266" cy="23826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05E6C9-757E-4C8D-87BF-537DF7144BCC}">
      <dsp:nvSpPr>
        <dsp:cNvPr id="0" name=""/>
        <dsp:cNvSpPr/>
      </dsp:nvSpPr>
      <dsp:spPr>
        <a:xfrm>
          <a:off x="825451" y="23826"/>
          <a:ext cx="190613" cy="190613"/>
        </a:xfrm>
        <a:prstGeom prst="chord">
          <a:avLst>
            <a:gd name="adj1" fmla="val 1168272"/>
            <a:gd name="adj2" fmla="val 9631728"/>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F63891-8143-4CCD-8C82-A373325DEC2D}">
      <dsp:nvSpPr>
        <dsp:cNvPr id="0" name=""/>
        <dsp:cNvSpPr/>
      </dsp:nvSpPr>
      <dsp:spPr>
        <a:xfrm>
          <a:off x="1089529" y="238266"/>
          <a:ext cx="704871" cy="1002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533400">
            <a:lnSpc>
              <a:spcPct val="90000"/>
            </a:lnSpc>
            <a:spcBef>
              <a:spcPct val="0"/>
            </a:spcBef>
            <a:spcAft>
              <a:spcPct val="35000"/>
            </a:spcAft>
          </a:pPr>
          <a:r>
            <a:rPr lang="en-US" sz="1200" kern="1200" dirty="0" smtClean="0"/>
            <a:t>The first step is to…</a:t>
          </a:r>
          <a:endParaRPr lang="en-US" sz="1200" kern="1200" dirty="0"/>
        </a:p>
      </dsp:txBody>
      <dsp:txXfrm>
        <a:off x="1089529" y="238266"/>
        <a:ext cx="704871" cy="1002704"/>
      </dsp:txXfrm>
    </dsp:sp>
    <dsp:sp modelId="{63278B0E-22D4-431B-9852-2D5F5AACC282}">
      <dsp:nvSpPr>
        <dsp:cNvPr id="0" name=""/>
        <dsp:cNvSpPr/>
      </dsp:nvSpPr>
      <dsp:spPr>
        <a:xfrm>
          <a:off x="1089529" y="0"/>
          <a:ext cx="704871" cy="238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533400">
            <a:lnSpc>
              <a:spcPct val="90000"/>
            </a:lnSpc>
            <a:spcBef>
              <a:spcPct val="0"/>
            </a:spcBef>
            <a:spcAft>
              <a:spcPct val="35000"/>
            </a:spcAft>
          </a:pPr>
          <a:r>
            <a:rPr lang="en-US" sz="1200" kern="1200" dirty="0" smtClean="0"/>
            <a:t>1</a:t>
          </a:r>
          <a:endParaRPr lang="en-US" sz="1200" kern="1200" dirty="0"/>
        </a:p>
      </dsp:txBody>
      <dsp:txXfrm>
        <a:off x="1089529" y="0"/>
        <a:ext cx="704871" cy="238266"/>
      </dsp:txXfrm>
    </dsp:sp>
    <dsp:sp modelId="{24FEF32C-AE8C-481E-94DB-1EBA0634A05B}">
      <dsp:nvSpPr>
        <dsp:cNvPr id="0" name=""/>
        <dsp:cNvSpPr/>
      </dsp:nvSpPr>
      <dsp:spPr>
        <a:xfrm>
          <a:off x="1844040" y="0"/>
          <a:ext cx="238266" cy="23826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F27752-550F-4B82-8600-8E7F4E000EEB}">
      <dsp:nvSpPr>
        <dsp:cNvPr id="0" name=""/>
        <dsp:cNvSpPr/>
      </dsp:nvSpPr>
      <dsp:spPr>
        <a:xfrm>
          <a:off x="1867866" y="23826"/>
          <a:ext cx="190613" cy="190613"/>
        </a:xfrm>
        <a:prstGeom prst="chord">
          <a:avLst>
            <a:gd name="adj1" fmla="val 20431728"/>
            <a:gd name="adj2" fmla="val 11968272"/>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580CAB-B3E1-4768-8293-A225F96CB6DB}">
      <dsp:nvSpPr>
        <dsp:cNvPr id="0" name=""/>
        <dsp:cNvSpPr/>
      </dsp:nvSpPr>
      <dsp:spPr>
        <a:xfrm>
          <a:off x="2131945" y="238266"/>
          <a:ext cx="704871" cy="1002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533400">
            <a:lnSpc>
              <a:spcPct val="90000"/>
            </a:lnSpc>
            <a:spcBef>
              <a:spcPct val="0"/>
            </a:spcBef>
            <a:spcAft>
              <a:spcPct val="35000"/>
            </a:spcAft>
          </a:pPr>
          <a:r>
            <a:rPr lang="en-US" sz="1200" kern="1200" dirty="0" smtClean="0"/>
            <a:t>The 2</a:t>
          </a:r>
          <a:r>
            <a:rPr lang="en-US" sz="1200" kern="1200" baseline="30000" dirty="0" smtClean="0"/>
            <a:t>nd</a:t>
          </a:r>
          <a:r>
            <a:rPr lang="en-US" sz="1200" kern="1200" dirty="0" smtClean="0"/>
            <a:t> step… </a:t>
          </a:r>
          <a:endParaRPr lang="en-US" sz="1200" kern="1200" dirty="0"/>
        </a:p>
      </dsp:txBody>
      <dsp:txXfrm>
        <a:off x="2131945" y="238266"/>
        <a:ext cx="704871" cy="1002704"/>
      </dsp:txXfrm>
    </dsp:sp>
    <dsp:sp modelId="{4E0E1763-99AA-4E3C-B64A-B0290F5834BB}">
      <dsp:nvSpPr>
        <dsp:cNvPr id="0" name=""/>
        <dsp:cNvSpPr/>
      </dsp:nvSpPr>
      <dsp:spPr>
        <a:xfrm>
          <a:off x="2131945" y="0"/>
          <a:ext cx="704871" cy="238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533400">
            <a:lnSpc>
              <a:spcPct val="90000"/>
            </a:lnSpc>
            <a:spcBef>
              <a:spcPct val="0"/>
            </a:spcBef>
            <a:spcAft>
              <a:spcPct val="35000"/>
            </a:spcAft>
          </a:pPr>
          <a:r>
            <a:rPr lang="en-US" sz="1200" kern="1200" dirty="0" smtClean="0"/>
            <a:t>2</a:t>
          </a:r>
          <a:endParaRPr lang="en-US" sz="1200" kern="1200" dirty="0"/>
        </a:p>
      </dsp:txBody>
      <dsp:txXfrm>
        <a:off x="2131945" y="0"/>
        <a:ext cx="704871" cy="238266"/>
      </dsp:txXfrm>
    </dsp:sp>
    <dsp:sp modelId="{5C02812D-D1A3-466C-839D-F60A26B85646}">
      <dsp:nvSpPr>
        <dsp:cNvPr id="0" name=""/>
        <dsp:cNvSpPr/>
      </dsp:nvSpPr>
      <dsp:spPr>
        <a:xfrm>
          <a:off x="2886455" y="0"/>
          <a:ext cx="238266" cy="23826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AECFE1-6038-4F6D-A7CE-71A14A449286}">
      <dsp:nvSpPr>
        <dsp:cNvPr id="0" name=""/>
        <dsp:cNvSpPr/>
      </dsp:nvSpPr>
      <dsp:spPr>
        <a:xfrm>
          <a:off x="2910282" y="23826"/>
          <a:ext cx="190613" cy="190613"/>
        </a:xfrm>
        <a:prstGeom prst="chord">
          <a:avLst>
            <a:gd name="adj1" fmla="val 162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15B4C4-0580-4803-8495-B90556592371}">
      <dsp:nvSpPr>
        <dsp:cNvPr id="0" name=""/>
        <dsp:cNvSpPr/>
      </dsp:nvSpPr>
      <dsp:spPr>
        <a:xfrm>
          <a:off x="3174361" y="238266"/>
          <a:ext cx="704871" cy="1002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533400">
            <a:lnSpc>
              <a:spcPct val="90000"/>
            </a:lnSpc>
            <a:spcBef>
              <a:spcPct val="0"/>
            </a:spcBef>
            <a:spcAft>
              <a:spcPct val="35000"/>
            </a:spcAft>
          </a:pPr>
          <a:r>
            <a:rPr lang="en-US" sz="1200" kern="1200" dirty="0" smtClean="0"/>
            <a:t>This is the 3</a:t>
          </a:r>
          <a:r>
            <a:rPr lang="en-US" sz="1200" kern="1200" baseline="30000" dirty="0" smtClean="0"/>
            <a:t>rd</a:t>
          </a:r>
          <a:r>
            <a:rPr lang="en-US" sz="1200" kern="1200" dirty="0" smtClean="0"/>
            <a:t> thing you do…</a:t>
          </a:r>
          <a:endParaRPr lang="en-US" sz="1200" kern="1200" dirty="0"/>
        </a:p>
      </dsp:txBody>
      <dsp:txXfrm>
        <a:off x="3174361" y="238266"/>
        <a:ext cx="704871" cy="1002704"/>
      </dsp:txXfrm>
    </dsp:sp>
    <dsp:sp modelId="{7F4914F3-CCFB-427A-9B21-246CF67CEEB1}">
      <dsp:nvSpPr>
        <dsp:cNvPr id="0" name=""/>
        <dsp:cNvSpPr/>
      </dsp:nvSpPr>
      <dsp:spPr>
        <a:xfrm>
          <a:off x="3174361" y="0"/>
          <a:ext cx="704871" cy="238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533400">
            <a:lnSpc>
              <a:spcPct val="90000"/>
            </a:lnSpc>
            <a:spcBef>
              <a:spcPct val="0"/>
            </a:spcBef>
            <a:spcAft>
              <a:spcPct val="35000"/>
            </a:spcAft>
          </a:pPr>
          <a:r>
            <a:rPr lang="en-US" sz="1200" kern="1200" dirty="0" smtClean="0"/>
            <a:t>3</a:t>
          </a:r>
          <a:endParaRPr lang="en-US" sz="1200" kern="1200" dirty="0"/>
        </a:p>
      </dsp:txBody>
      <dsp:txXfrm>
        <a:off x="3174361" y="0"/>
        <a:ext cx="704871" cy="238266"/>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5C64EE-81F3-487C-A628-2B05040F250C}" type="datetimeFigureOut">
              <a:rPr lang="en-US" smtClean="0"/>
              <a:pPr/>
              <a:t>7/9/2016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0A939C-C805-48CC-B512-D4114108C1E5}" type="slidenum">
              <a:rPr lang="en-US" smtClean="0"/>
              <a:pPr/>
              <a:t>‹#›</a:t>
            </a:fld>
            <a:endParaRPr lang="en-US"/>
          </a:p>
        </p:txBody>
      </p:sp>
    </p:spTree>
    <p:extLst>
      <p:ext uri="{BB962C8B-B14F-4D97-AF65-F5344CB8AC3E}">
        <p14:creationId xmlns:p14="http://schemas.microsoft.com/office/powerpoint/2010/main" val="2843626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44588" y="685800"/>
            <a:ext cx="4572000" cy="3430588"/>
          </a:xfrm>
          <a:ln/>
        </p:spPr>
      </p:sp>
      <p:sp>
        <p:nvSpPr>
          <p:cNvPr id="33795" name="Rectangle 3"/>
          <p:cNvSpPr>
            <a:spLocks noGrp="1" noChangeArrowheads="1"/>
          </p:cNvSpPr>
          <p:nvPr>
            <p:ph type="body" idx="1"/>
          </p:nvPr>
        </p:nvSpPr>
        <p:spPr>
          <a:xfrm>
            <a:off x="685800" y="4343401"/>
            <a:ext cx="5486400" cy="4114800"/>
          </a:xfrm>
          <a:noFill/>
          <a:ln/>
        </p:spPr>
        <p:txBody>
          <a:bodyPr/>
          <a:lstStyle/>
          <a:p>
            <a:endParaRPr lang="en-US" b="0" dirty="0" smtClean="0"/>
          </a:p>
        </p:txBody>
      </p:sp>
      <p:sp>
        <p:nvSpPr>
          <p:cNvPr id="2" name="Footer Placeholder 1"/>
          <p:cNvSpPr>
            <a:spLocks noGrp="1"/>
          </p:cNvSpPr>
          <p:nvPr>
            <p:ph type="ftr" sz="quarter" idx="10"/>
          </p:nvPr>
        </p:nvSpPr>
        <p:spPr/>
        <p:txBody>
          <a:bodyPr/>
          <a:lstStyle/>
          <a:p>
            <a:r>
              <a:rPr lang="en-US" smtClean="0"/>
              <a:t>Session 1</a:t>
            </a:r>
            <a:endParaRPr lang="en-US" dirty="0"/>
          </a:p>
        </p:txBody>
      </p:sp>
      <p:sp>
        <p:nvSpPr>
          <p:cNvPr id="3" name="Slide Number Placeholder 2"/>
          <p:cNvSpPr>
            <a:spLocks noGrp="1"/>
          </p:cNvSpPr>
          <p:nvPr>
            <p:ph type="sldNum" sz="quarter" idx="11"/>
          </p:nvPr>
        </p:nvSpPr>
        <p:spPr/>
        <p:txBody>
          <a:bodyPr/>
          <a:lstStyle/>
          <a:p>
            <a:fld id="{D7FA2C69-E55E-48C7-AC72-FAACC99990CC}" type="slidenum">
              <a:rPr lang="en-US" smtClean="0"/>
              <a:pPr/>
              <a:t>4</a:t>
            </a:fld>
            <a:endParaRPr lang="en-US"/>
          </a:p>
        </p:txBody>
      </p:sp>
    </p:spTree>
    <p:extLst>
      <p:ext uri="{BB962C8B-B14F-4D97-AF65-F5344CB8AC3E}">
        <p14:creationId xmlns:p14="http://schemas.microsoft.com/office/powerpoint/2010/main" val="3527322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43000" y="685800"/>
            <a:ext cx="4572000" cy="3429000"/>
          </a:xfrm>
          <a:ln/>
        </p:spPr>
      </p:sp>
      <p:sp>
        <p:nvSpPr>
          <p:cNvPr id="39939" name="Rectangle 3"/>
          <p:cNvSpPr>
            <a:spLocks noGrp="1" noChangeArrowheads="1"/>
          </p:cNvSpPr>
          <p:nvPr>
            <p:ph type="body" idx="1"/>
          </p:nvPr>
        </p:nvSpPr>
        <p:spPr>
          <a:xfrm>
            <a:off x="685800" y="4343401"/>
            <a:ext cx="5486400" cy="4114800"/>
          </a:xfrm>
          <a:noFill/>
          <a:ln/>
        </p:spPr>
        <p:txBody>
          <a:bodyPr/>
          <a:lstStyle/>
          <a:p>
            <a:endParaRPr lang="en-US" b="0" dirty="0" smtClean="0"/>
          </a:p>
        </p:txBody>
      </p:sp>
    </p:spTree>
    <p:extLst>
      <p:ext uri="{BB962C8B-B14F-4D97-AF65-F5344CB8AC3E}">
        <p14:creationId xmlns:p14="http://schemas.microsoft.com/office/powerpoint/2010/main" val="1452798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43000" y="685800"/>
            <a:ext cx="4572000" cy="3429000"/>
          </a:xfrm>
          <a:ln/>
        </p:spPr>
      </p:sp>
      <p:sp>
        <p:nvSpPr>
          <p:cNvPr id="49155" name="Rectangle 3"/>
          <p:cNvSpPr>
            <a:spLocks noGrp="1" noChangeArrowheads="1"/>
          </p:cNvSpPr>
          <p:nvPr>
            <p:ph type="body" idx="1"/>
          </p:nvPr>
        </p:nvSpPr>
        <p:spPr>
          <a:xfrm>
            <a:off x="685800" y="4343402"/>
            <a:ext cx="5486400" cy="4114800"/>
          </a:xfrm>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900" b="0" dirty="0"/>
          </a:p>
        </p:txBody>
      </p:sp>
    </p:spTree>
    <p:extLst>
      <p:ext uri="{BB962C8B-B14F-4D97-AF65-F5344CB8AC3E}">
        <p14:creationId xmlns:p14="http://schemas.microsoft.com/office/powerpoint/2010/main" val="2842113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43000" y="685800"/>
            <a:ext cx="4572000" cy="3429000"/>
          </a:xfrm>
          <a:ln/>
        </p:spPr>
      </p:sp>
      <p:sp>
        <p:nvSpPr>
          <p:cNvPr id="49155" name="Rectangle 3"/>
          <p:cNvSpPr>
            <a:spLocks noGrp="1" noChangeArrowheads="1"/>
          </p:cNvSpPr>
          <p:nvPr>
            <p:ph type="body" idx="1"/>
          </p:nvPr>
        </p:nvSpPr>
        <p:spPr>
          <a:xfrm>
            <a:off x="685800" y="4343402"/>
            <a:ext cx="5486400" cy="4114800"/>
          </a:xfrm>
          <a:noFill/>
          <a:ln/>
        </p:spPr>
        <p:txBody>
          <a:bodyPr/>
          <a:lstStyle/>
          <a:p>
            <a:endParaRPr lang="en-US" sz="900" b="0" dirty="0"/>
          </a:p>
        </p:txBody>
      </p:sp>
    </p:spTree>
    <p:extLst>
      <p:ext uri="{BB962C8B-B14F-4D97-AF65-F5344CB8AC3E}">
        <p14:creationId xmlns:p14="http://schemas.microsoft.com/office/powerpoint/2010/main" val="2053398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43000" y="685800"/>
            <a:ext cx="4572000" cy="3429000"/>
          </a:xfrm>
          <a:ln/>
        </p:spPr>
      </p:sp>
      <p:sp>
        <p:nvSpPr>
          <p:cNvPr id="49155" name="Rectangle 3"/>
          <p:cNvSpPr>
            <a:spLocks noGrp="1" noChangeArrowheads="1"/>
          </p:cNvSpPr>
          <p:nvPr>
            <p:ph type="body" idx="1"/>
          </p:nvPr>
        </p:nvSpPr>
        <p:spPr>
          <a:xfrm>
            <a:off x="685800" y="4343402"/>
            <a:ext cx="5486400" cy="4114800"/>
          </a:xfrm>
          <a:noFill/>
          <a:ln/>
        </p:spPr>
        <p:txBody>
          <a:bodyPr/>
          <a:lstStyle/>
          <a:p>
            <a:endParaRPr lang="en-US" sz="900" b="0" dirty="0"/>
          </a:p>
        </p:txBody>
      </p:sp>
    </p:spTree>
    <p:extLst>
      <p:ext uri="{BB962C8B-B14F-4D97-AF65-F5344CB8AC3E}">
        <p14:creationId xmlns:p14="http://schemas.microsoft.com/office/powerpoint/2010/main" val="1367228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Along the same lines as what Knowles</a:t>
            </a:r>
            <a:r>
              <a:rPr lang="en-US" b="0" baseline="0" dirty="0" smtClean="0"/>
              <a:t> said about classroom configuration… </a:t>
            </a:r>
            <a:r>
              <a:rPr lang="en-US" b="0" dirty="0" smtClean="0"/>
              <a:t>A more up-to-date researcher</a:t>
            </a:r>
            <a:r>
              <a:rPr lang="en-US" b="0" baseline="0" dirty="0" smtClean="0"/>
              <a:t> says….</a:t>
            </a:r>
          </a:p>
          <a:p>
            <a:endParaRPr lang="en-US" b="0" baseline="0" dirty="0" smtClean="0"/>
          </a:p>
          <a:p>
            <a:r>
              <a:rPr lang="en-US" b="1" u="sng" baseline="0" dirty="0" smtClean="0"/>
              <a:t>READ</a:t>
            </a:r>
            <a:r>
              <a:rPr lang="en-US" b="0" baseline="0" dirty="0" smtClean="0"/>
              <a:t> boxes</a:t>
            </a:r>
          </a:p>
          <a:p>
            <a:endParaRPr lang="en-US" b="0" baseline="0" dirty="0" smtClean="0"/>
          </a:p>
          <a:p>
            <a:r>
              <a:rPr lang="en-US" b="1" baseline="0" dirty="0" smtClean="0"/>
              <a:t>BUILD SLIDE</a:t>
            </a:r>
          </a:p>
          <a:p>
            <a:endParaRPr lang="en-US" b="0" baseline="0" dirty="0" smtClean="0"/>
          </a:p>
          <a:p>
            <a:r>
              <a:rPr lang="en-US" b="0" baseline="0" dirty="0" smtClean="0"/>
              <a:t>This fellow is not an adult learning theorist, but a brain researcher - he has spent decades trying to figure out what part of the brain does what… and how…</a:t>
            </a:r>
          </a:p>
          <a:p>
            <a:endParaRPr lang="en-US" b="0" baseline="0" dirty="0" smtClean="0"/>
          </a:p>
          <a:p>
            <a:r>
              <a:rPr lang="en-US" b="0" baseline="0" dirty="0" smtClean="0"/>
              <a:t>A lot of today’s Adult Learning Theory is based on how our brains receive, store and retrieve information… so it’s not what do we respond well to? (like what we previously discussed); but how do we actually process information? </a:t>
            </a:r>
          </a:p>
          <a:p>
            <a:endParaRPr lang="en-US" b="0" baseline="0" dirty="0" smtClean="0"/>
          </a:p>
          <a:p>
            <a:r>
              <a:rPr lang="en-US" b="1" baseline="0" dirty="0" smtClean="0"/>
              <a:t>TRANSITION</a:t>
            </a:r>
            <a:r>
              <a:rPr lang="en-US" b="0" baseline="0" dirty="0" smtClean="0"/>
              <a:t>: Let’s go back to our Adult Learning Theorists though; we’ll come back to Medina in our next session</a:t>
            </a:r>
          </a:p>
          <a:p>
            <a:r>
              <a:rPr lang="en-US" b="0" baseline="0" dirty="0" smtClean="0"/>
              <a:t>We’ve already talked about Malcolm Knowles….</a:t>
            </a:r>
            <a:endParaRPr lang="en-US" b="0" dirty="0"/>
          </a:p>
        </p:txBody>
      </p:sp>
      <p:sp>
        <p:nvSpPr>
          <p:cNvPr id="6" name="Footer Placeholder 5"/>
          <p:cNvSpPr>
            <a:spLocks noGrp="1"/>
          </p:cNvSpPr>
          <p:nvPr>
            <p:ph type="ftr" sz="quarter" idx="10"/>
          </p:nvPr>
        </p:nvSpPr>
        <p:spPr/>
        <p:txBody>
          <a:bodyPr/>
          <a:lstStyle/>
          <a:p>
            <a:r>
              <a:rPr lang="en-US" smtClean="0"/>
              <a:t>Session 1</a:t>
            </a:r>
            <a:endParaRPr lang="en-US" dirty="0"/>
          </a:p>
        </p:txBody>
      </p:sp>
      <p:sp>
        <p:nvSpPr>
          <p:cNvPr id="7" name="Slide Number Placeholder 6"/>
          <p:cNvSpPr>
            <a:spLocks noGrp="1"/>
          </p:cNvSpPr>
          <p:nvPr>
            <p:ph type="sldNum" sz="quarter" idx="11"/>
          </p:nvPr>
        </p:nvSpPr>
        <p:spPr/>
        <p:txBody>
          <a:bodyPr/>
          <a:lstStyle/>
          <a:p>
            <a:fld id="{D7FA2C69-E55E-48C7-AC72-FAACC99990CC}" type="slidenum">
              <a:rPr lang="en-US" smtClean="0"/>
              <a:t>17</a:t>
            </a:fld>
            <a:endParaRPr lang="en-US"/>
          </a:p>
        </p:txBody>
      </p:sp>
    </p:spTree>
    <p:extLst>
      <p:ext uri="{BB962C8B-B14F-4D97-AF65-F5344CB8AC3E}">
        <p14:creationId xmlns:p14="http://schemas.microsoft.com/office/powerpoint/2010/main" val="199203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1292225"/>
            <a:ext cx="2105025" cy="1579563"/>
          </a:xfrm>
        </p:spPr>
      </p:sp>
      <p:sp>
        <p:nvSpPr>
          <p:cNvPr id="3" name="Notes Placeholder 2"/>
          <p:cNvSpPr>
            <a:spLocks noGrp="1"/>
          </p:cNvSpPr>
          <p:nvPr>
            <p:ph type="body" idx="1"/>
          </p:nvPr>
        </p:nvSpPr>
        <p:spPr/>
        <p:txBody>
          <a:bodyPr/>
          <a:lstStyle/>
          <a:p>
            <a:endParaRPr lang="en-US" sz="1050" b="0" dirty="0"/>
          </a:p>
        </p:txBody>
      </p:sp>
      <p:sp>
        <p:nvSpPr>
          <p:cNvPr id="4" name="Header Placeholder 3"/>
          <p:cNvSpPr>
            <a:spLocks noGrp="1"/>
          </p:cNvSpPr>
          <p:nvPr>
            <p:ph type="hdr" sz="quarter" idx="10"/>
          </p:nvPr>
        </p:nvSpPr>
        <p:spPr>
          <a:xfrm>
            <a:off x="12700" y="1"/>
            <a:ext cx="5143500" cy="457200"/>
          </a:xfrm>
          <a:prstGeom prst="rect">
            <a:avLst/>
          </a:prstGeom>
        </p:spPr>
        <p:txBody>
          <a:bodyPr/>
          <a:lstStyle/>
          <a:p>
            <a:pPr>
              <a:defRPr/>
            </a:pPr>
            <a:r>
              <a:rPr lang="en-US" smtClean="0"/>
              <a:t>xxx Training Presenter Guide</a:t>
            </a:r>
            <a:endParaRPr lang="en-US"/>
          </a:p>
        </p:txBody>
      </p:sp>
      <p:sp>
        <p:nvSpPr>
          <p:cNvPr id="5" name="Date Placeholder 4"/>
          <p:cNvSpPr>
            <a:spLocks noGrp="1"/>
          </p:cNvSpPr>
          <p:nvPr>
            <p:ph type="dt" idx="11"/>
          </p:nvPr>
        </p:nvSpPr>
        <p:spPr>
          <a:xfrm>
            <a:off x="12701" y="8699501"/>
            <a:ext cx="2590800" cy="457200"/>
          </a:xfrm>
          <a:prstGeom prst="rect">
            <a:avLst/>
          </a:prstGeom>
        </p:spPr>
        <p:txBody>
          <a:bodyPr/>
          <a:lstStyle/>
          <a:p>
            <a:pPr>
              <a:defRPr/>
            </a:pPr>
            <a:endParaRPr lang="en-US" smtClean="0"/>
          </a:p>
          <a:p>
            <a:pPr>
              <a:defRPr/>
            </a:pPr>
            <a:fld id="{C671ACF7-4629-45CB-917F-CBE4E09E8779}" type="slidenum">
              <a:rPr lang="en-US" smtClean="0"/>
              <a:pPr>
                <a:defRPr/>
              </a:pPr>
              <a:t>18</a:t>
            </a:fld>
            <a:endParaRPr lang="en-US"/>
          </a:p>
        </p:txBody>
      </p:sp>
    </p:spTree>
    <p:extLst>
      <p:ext uri="{BB962C8B-B14F-4D97-AF65-F5344CB8AC3E}">
        <p14:creationId xmlns:p14="http://schemas.microsoft.com/office/powerpoint/2010/main" val="814287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1292225"/>
            <a:ext cx="2105025" cy="1579563"/>
          </a:xfrm>
        </p:spPr>
      </p:sp>
      <p:sp>
        <p:nvSpPr>
          <p:cNvPr id="3" name="Notes Placeholder 2"/>
          <p:cNvSpPr>
            <a:spLocks noGrp="1"/>
          </p:cNvSpPr>
          <p:nvPr>
            <p:ph type="body" idx="1"/>
          </p:nvPr>
        </p:nvSpPr>
        <p:spPr/>
        <p:txBody>
          <a:bodyPr/>
          <a:lstStyle/>
          <a:p>
            <a:endParaRPr lang="en-US" sz="1050" dirty="0"/>
          </a:p>
        </p:txBody>
      </p:sp>
      <p:sp>
        <p:nvSpPr>
          <p:cNvPr id="4" name="Header Placeholder 3"/>
          <p:cNvSpPr>
            <a:spLocks noGrp="1"/>
          </p:cNvSpPr>
          <p:nvPr>
            <p:ph type="hdr" sz="quarter" idx="10"/>
          </p:nvPr>
        </p:nvSpPr>
        <p:spPr>
          <a:xfrm>
            <a:off x="12700" y="1"/>
            <a:ext cx="5143500" cy="457200"/>
          </a:xfrm>
          <a:prstGeom prst="rect">
            <a:avLst/>
          </a:prstGeom>
        </p:spPr>
        <p:txBody>
          <a:bodyPr/>
          <a:lstStyle/>
          <a:p>
            <a:pPr>
              <a:defRPr/>
            </a:pPr>
            <a:r>
              <a:rPr lang="en-US" smtClean="0"/>
              <a:t>xxx Training Presenter Guide</a:t>
            </a:r>
            <a:endParaRPr lang="en-US"/>
          </a:p>
        </p:txBody>
      </p:sp>
      <p:sp>
        <p:nvSpPr>
          <p:cNvPr id="5" name="Date Placeholder 4"/>
          <p:cNvSpPr>
            <a:spLocks noGrp="1"/>
          </p:cNvSpPr>
          <p:nvPr>
            <p:ph type="dt" idx="11"/>
          </p:nvPr>
        </p:nvSpPr>
        <p:spPr>
          <a:xfrm>
            <a:off x="12701" y="8699501"/>
            <a:ext cx="2590800" cy="457200"/>
          </a:xfrm>
          <a:prstGeom prst="rect">
            <a:avLst/>
          </a:prstGeom>
        </p:spPr>
        <p:txBody>
          <a:bodyPr/>
          <a:lstStyle/>
          <a:p>
            <a:pPr>
              <a:defRPr/>
            </a:pPr>
            <a:endParaRPr lang="en-US" smtClean="0"/>
          </a:p>
          <a:p>
            <a:pPr>
              <a:defRPr/>
            </a:pPr>
            <a:fld id="{C671ACF7-4629-45CB-917F-CBE4E09E8779}" type="slidenum">
              <a:rPr lang="en-US" smtClean="0"/>
              <a:pPr>
                <a:defRPr/>
              </a:pPr>
              <a:t>19</a:t>
            </a:fld>
            <a:endParaRPr lang="en-US"/>
          </a:p>
        </p:txBody>
      </p:sp>
    </p:spTree>
    <p:extLst>
      <p:ext uri="{BB962C8B-B14F-4D97-AF65-F5344CB8AC3E}">
        <p14:creationId xmlns:p14="http://schemas.microsoft.com/office/powerpoint/2010/main" val="1394879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 name="Shape 35"/>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r>
              <a:rPr lang="en-US" dirty="0" smtClean="0"/>
              <a:t>Lucky you – this is the first session on the first day and  I am here all week..</a:t>
            </a:r>
          </a:p>
          <a:p>
            <a:endParaRPr lang="en-US" dirty="0" smtClean="0"/>
          </a:p>
          <a:p>
            <a:r>
              <a:rPr lang="en-US" dirty="0" smtClean="0"/>
              <a:t>So if you would like some</a:t>
            </a:r>
            <a:r>
              <a:rPr lang="en-US" baseline="0" dirty="0" smtClean="0"/>
              <a:t> FREE consulting – feel free to set up a time to meet – I am usually hanging out in the speaker ready room (room ___________) so we can meet there to be sure we find each other and then go off to a quiet place. </a:t>
            </a:r>
          </a:p>
          <a:p>
            <a:endParaRPr lang="en-US" baseline="0" dirty="0" smtClean="0"/>
          </a:p>
          <a:p>
            <a:r>
              <a:rPr lang="en-US" baseline="0" dirty="0" smtClean="0"/>
              <a:t>My cell phone is here on the screen – feel free to call </a:t>
            </a:r>
            <a:r>
              <a:rPr lang="en-US" baseline="0" smtClean="0"/>
              <a:t>or text </a:t>
            </a:r>
            <a:endParaRPr dirty="0"/>
          </a:p>
        </p:txBody>
      </p:sp>
    </p:spTree>
    <p:extLst>
      <p:ext uri="{BB962C8B-B14F-4D97-AF65-F5344CB8AC3E}">
        <p14:creationId xmlns:p14="http://schemas.microsoft.com/office/powerpoint/2010/main" val="728315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43000" y="685800"/>
            <a:ext cx="4572000" cy="3430588"/>
          </a:xfrm>
          <a:ln/>
        </p:spPr>
      </p:sp>
      <p:sp>
        <p:nvSpPr>
          <p:cNvPr id="37891" name="Rectangle 3"/>
          <p:cNvSpPr>
            <a:spLocks noGrp="1" noChangeArrowheads="1"/>
          </p:cNvSpPr>
          <p:nvPr>
            <p:ph type="body" idx="1"/>
          </p:nvPr>
        </p:nvSpPr>
        <p:spPr>
          <a:xfrm>
            <a:off x="685800" y="4343401"/>
            <a:ext cx="5486400" cy="4114800"/>
          </a:xfrm>
          <a:noFill/>
          <a:ln/>
        </p:spPr>
        <p:txBody>
          <a:bodyPr/>
          <a:lstStyle/>
          <a:p>
            <a:endParaRPr lang="en-US" sz="800" b="0" dirty="0"/>
          </a:p>
        </p:txBody>
      </p:sp>
    </p:spTree>
    <p:extLst>
      <p:ext uri="{BB962C8B-B14F-4D97-AF65-F5344CB8AC3E}">
        <p14:creationId xmlns:p14="http://schemas.microsoft.com/office/powerpoint/2010/main" val="3991886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43000" y="685800"/>
            <a:ext cx="4572000" cy="3430588"/>
          </a:xfrm>
          <a:ln/>
        </p:spPr>
      </p:sp>
      <p:sp>
        <p:nvSpPr>
          <p:cNvPr id="37891" name="Rectangle 3"/>
          <p:cNvSpPr>
            <a:spLocks noGrp="1" noChangeArrowheads="1"/>
          </p:cNvSpPr>
          <p:nvPr>
            <p:ph type="body" idx="1"/>
          </p:nvPr>
        </p:nvSpPr>
        <p:spPr>
          <a:xfrm>
            <a:off x="685800" y="4343401"/>
            <a:ext cx="5486400" cy="4114800"/>
          </a:xfrm>
          <a:noFill/>
          <a:ln/>
        </p:spPr>
        <p:txBody>
          <a:bodyPr/>
          <a:lstStyle/>
          <a:p>
            <a:endParaRPr lang="en-US" sz="800" b="0" dirty="0"/>
          </a:p>
        </p:txBody>
      </p:sp>
      <p:sp>
        <p:nvSpPr>
          <p:cNvPr id="2" name="Footer Placeholder 1"/>
          <p:cNvSpPr>
            <a:spLocks noGrp="1"/>
          </p:cNvSpPr>
          <p:nvPr>
            <p:ph type="ftr" sz="quarter" idx="10"/>
          </p:nvPr>
        </p:nvSpPr>
        <p:spPr/>
        <p:txBody>
          <a:bodyPr/>
          <a:lstStyle/>
          <a:p>
            <a:r>
              <a:rPr lang="en-US" smtClean="0"/>
              <a:t>Session 1</a:t>
            </a:r>
            <a:endParaRPr lang="en-US" dirty="0"/>
          </a:p>
        </p:txBody>
      </p:sp>
      <p:sp>
        <p:nvSpPr>
          <p:cNvPr id="3" name="Slide Number Placeholder 2"/>
          <p:cNvSpPr>
            <a:spLocks noGrp="1"/>
          </p:cNvSpPr>
          <p:nvPr>
            <p:ph type="sldNum" sz="quarter" idx="11"/>
          </p:nvPr>
        </p:nvSpPr>
        <p:spPr/>
        <p:txBody>
          <a:bodyPr/>
          <a:lstStyle/>
          <a:p>
            <a:fld id="{D7FA2C69-E55E-48C7-AC72-FAACC99990CC}" type="slidenum">
              <a:rPr lang="en-US" smtClean="0"/>
              <a:pPr/>
              <a:t>6</a:t>
            </a:fld>
            <a:endParaRPr lang="en-US"/>
          </a:p>
        </p:txBody>
      </p:sp>
    </p:spTree>
    <p:extLst>
      <p:ext uri="{BB962C8B-B14F-4D97-AF65-F5344CB8AC3E}">
        <p14:creationId xmlns:p14="http://schemas.microsoft.com/office/powerpoint/2010/main" val="2861321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43000" y="685800"/>
            <a:ext cx="4572000" cy="3430588"/>
          </a:xfrm>
          <a:ln/>
        </p:spPr>
      </p:sp>
      <p:sp>
        <p:nvSpPr>
          <p:cNvPr id="36867" name="Rectangle 3"/>
          <p:cNvSpPr>
            <a:spLocks noGrp="1" noChangeArrowheads="1"/>
          </p:cNvSpPr>
          <p:nvPr>
            <p:ph type="body" idx="1"/>
          </p:nvPr>
        </p:nvSpPr>
        <p:spPr>
          <a:xfrm>
            <a:off x="914400" y="4343401"/>
            <a:ext cx="5029200" cy="4114800"/>
          </a:xfrm>
          <a:noFill/>
          <a:ln/>
        </p:spPr>
        <p:txBody>
          <a:bodyPr/>
          <a:lstStyle/>
          <a:p>
            <a:endParaRPr lang="en-US" b="0" dirty="0" smtClean="0"/>
          </a:p>
        </p:txBody>
      </p:sp>
      <p:sp>
        <p:nvSpPr>
          <p:cNvPr id="2" name="Footer Placeholder 1"/>
          <p:cNvSpPr>
            <a:spLocks noGrp="1"/>
          </p:cNvSpPr>
          <p:nvPr>
            <p:ph type="ftr" sz="quarter" idx="10"/>
          </p:nvPr>
        </p:nvSpPr>
        <p:spPr/>
        <p:txBody>
          <a:bodyPr/>
          <a:lstStyle/>
          <a:p>
            <a:r>
              <a:rPr lang="en-US" smtClean="0"/>
              <a:t>Session 1</a:t>
            </a:r>
            <a:endParaRPr lang="en-US" dirty="0"/>
          </a:p>
        </p:txBody>
      </p:sp>
      <p:sp>
        <p:nvSpPr>
          <p:cNvPr id="3" name="Slide Number Placeholder 2"/>
          <p:cNvSpPr>
            <a:spLocks noGrp="1"/>
          </p:cNvSpPr>
          <p:nvPr>
            <p:ph type="sldNum" sz="quarter" idx="11"/>
          </p:nvPr>
        </p:nvSpPr>
        <p:spPr/>
        <p:txBody>
          <a:bodyPr/>
          <a:lstStyle/>
          <a:p>
            <a:fld id="{D7FA2C69-E55E-48C7-AC72-FAACC99990CC}" type="slidenum">
              <a:rPr lang="en-US" smtClean="0"/>
              <a:pPr/>
              <a:t>7</a:t>
            </a:fld>
            <a:endParaRPr lang="en-US"/>
          </a:p>
        </p:txBody>
      </p:sp>
    </p:spTree>
    <p:extLst>
      <p:ext uri="{BB962C8B-B14F-4D97-AF65-F5344CB8AC3E}">
        <p14:creationId xmlns:p14="http://schemas.microsoft.com/office/powerpoint/2010/main" val="4001413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43000" y="685800"/>
            <a:ext cx="4572000" cy="3430588"/>
          </a:xfrm>
          <a:ln/>
        </p:spPr>
      </p:sp>
      <p:sp>
        <p:nvSpPr>
          <p:cNvPr id="39939" name="Rectangle 3"/>
          <p:cNvSpPr>
            <a:spLocks noGrp="1" noChangeArrowheads="1"/>
          </p:cNvSpPr>
          <p:nvPr>
            <p:ph type="body" idx="1"/>
          </p:nvPr>
        </p:nvSpPr>
        <p:spPr>
          <a:xfrm>
            <a:off x="685800" y="4343401"/>
            <a:ext cx="5486400" cy="4114800"/>
          </a:xfrm>
          <a:noFill/>
          <a:ln/>
        </p:spPr>
        <p:txBody>
          <a:bodyPr/>
          <a:lstStyle/>
          <a:p>
            <a:pPr>
              <a:lnSpc>
                <a:spcPct val="110000"/>
              </a:lnSpc>
            </a:pPr>
            <a:endParaRPr lang="en-US" sz="900" b="0" dirty="0" smtClean="0"/>
          </a:p>
        </p:txBody>
      </p:sp>
      <p:sp>
        <p:nvSpPr>
          <p:cNvPr id="2" name="Footer Placeholder 1"/>
          <p:cNvSpPr>
            <a:spLocks noGrp="1"/>
          </p:cNvSpPr>
          <p:nvPr>
            <p:ph type="ftr" sz="quarter" idx="10"/>
          </p:nvPr>
        </p:nvSpPr>
        <p:spPr/>
        <p:txBody>
          <a:bodyPr/>
          <a:lstStyle/>
          <a:p>
            <a:r>
              <a:rPr lang="en-US" smtClean="0"/>
              <a:t>Session 1</a:t>
            </a:r>
            <a:endParaRPr lang="en-US" dirty="0"/>
          </a:p>
        </p:txBody>
      </p:sp>
      <p:sp>
        <p:nvSpPr>
          <p:cNvPr id="3" name="Slide Number Placeholder 2"/>
          <p:cNvSpPr>
            <a:spLocks noGrp="1"/>
          </p:cNvSpPr>
          <p:nvPr>
            <p:ph type="sldNum" sz="quarter" idx="11"/>
          </p:nvPr>
        </p:nvSpPr>
        <p:spPr/>
        <p:txBody>
          <a:bodyPr/>
          <a:lstStyle/>
          <a:p>
            <a:fld id="{D7FA2C69-E55E-48C7-AC72-FAACC99990CC}" type="slidenum">
              <a:rPr lang="en-US" smtClean="0"/>
              <a:pPr/>
              <a:t>8</a:t>
            </a:fld>
            <a:endParaRPr lang="en-US"/>
          </a:p>
        </p:txBody>
      </p:sp>
    </p:spTree>
    <p:extLst>
      <p:ext uri="{BB962C8B-B14F-4D97-AF65-F5344CB8AC3E}">
        <p14:creationId xmlns:p14="http://schemas.microsoft.com/office/powerpoint/2010/main" val="3566024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43000" y="685800"/>
            <a:ext cx="4572000" cy="3430588"/>
          </a:xfrm>
          <a:ln/>
        </p:spPr>
      </p:sp>
      <p:sp>
        <p:nvSpPr>
          <p:cNvPr id="39939" name="Rectangle 3"/>
          <p:cNvSpPr>
            <a:spLocks noGrp="1" noChangeArrowheads="1"/>
          </p:cNvSpPr>
          <p:nvPr>
            <p:ph type="body" idx="1"/>
          </p:nvPr>
        </p:nvSpPr>
        <p:spPr>
          <a:xfrm>
            <a:off x="685800" y="4343401"/>
            <a:ext cx="5486400" cy="4114800"/>
          </a:xfrm>
          <a:noFill/>
          <a:ln/>
        </p:spPr>
        <p:txBody>
          <a:bodyPr/>
          <a:lstStyle/>
          <a:p>
            <a:pPr>
              <a:lnSpc>
                <a:spcPct val="110000"/>
              </a:lnSpc>
            </a:pPr>
            <a:r>
              <a:rPr lang="en-US" sz="900" b="1" dirty="0" smtClean="0"/>
              <a:t>Immediately applicable</a:t>
            </a:r>
            <a:r>
              <a:rPr lang="en-US" sz="900" b="0" dirty="0" smtClean="0"/>
              <a:t>:</a:t>
            </a:r>
            <a:r>
              <a:rPr lang="en-US" sz="900" b="0" baseline="0" dirty="0" smtClean="0"/>
              <a:t> </a:t>
            </a:r>
            <a:r>
              <a:rPr lang="en-US" sz="900" b="0" dirty="0" smtClean="0"/>
              <a:t>As adults,</a:t>
            </a:r>
            <a:r>
              <a:rPr lang="en-US" sz="900" b="0" baseline="0" dirty="0" smtClean="0"/>
              <a:t> we don’t learn something because it might be useful in the future… (NOBODY is learning Turbo Tax right now)</a:t>
            </a:r>
            <a:endParaRPr lang="en-US" sz="900" b="0" dirty="0" smtClean="0"/>
          </a:p>
          <a:p>
            <a:pPr>
              <a:lnSpc>
                <a:spcPct val="110000"/>
              </a:lnSpc>
            </a:pPr>
            <a:r>
              <a:rPr lang="en-US" sz="900" dirty="0" smtClean="0"/>
              <a:t>What can we do</a:t>
            </a:r>
            <a:r>
              <a:rPr lang="en-US" sz="900" b="0" dirty="0" smtClean="0"/>
              <a:t> to make the transfer of training back to the job </a:t>
            </a:r>
            <a:r>
              <a:rPr lang="en-US" sz="1100" b="0" dirty="0"/>
              <a:t>immediate</a:t>
            </a:r>
            <a:r>
              <a:rPr lang="en-US" sz="900" b="0" dirty="0" smtClean="0"/>
              <a:t>? (assignments, enlist manager’s help, ‘learning contract’)</a:t>
            </a:r>
          </a:p>
          <a:p>
            <a:pPr>
              <a:lnSpc>
                <a:spcPct val="110000"/>
              </a:lnSpc>
            </a:pPr>
            <a:r>
              <a:rPr lang="en-US" sz="900" b="0" u="sng" dirty="0" smtClean="0"/>
              <a:t>Example</a:t>
            </a:r>
            <a:r>
              <a:rPr lang="en-US" sz="900" b="0" dirty="0" smtClean="0"/>
              <a:t>: BP</a:t>
            </a:r>
            <a:r>
              <a:rPr lang="en-US" sz="900" b="0" baseline="0" dirty="0" smtClean="0"/>
              <a:t> – action learning assignment</a:t>
            </a:r>
          </a:p>
          <a:p>
            <a:pPr>
              <a:lnSpc>
                <a:spcPct val="110000"/>
              </a:lnSpc>
            </a:pPr>
            <a:endParaRPr lang="en-US" sz="900" b="0" baseline="0" dirty="0" smtClean="0"/>
          </a:p>
          <a:p>
            <a:pPr>
              <a:lnSpc>
                <a:spcPct val="110000"/>
              </a:lnSpc>
            </a:pPr>
            <a:r>
              <a:rPr lang="en-US" sz="1100" b="1" dirty="0"/>
              <a:t>Competency </a:t>
            </a:r>
            <a:r>
              <a:rPr lang="en-US" sz="1100" b="1" baseline="0" dirty="0" smtClean="0"/>
              <a:t> Focused</a:t>
            </a:r>
            <a:r>
              <a:rPr lang="en-US" sz="900" b="0" baseline="0" dirty="0" smtClean="0"/>
              <a:t>– when I finish this lesson I better be able to DO something (I am always amazed at how many people sign up for this series because it is all theory)</a:t>
            </a:r>
          </a:p>
          <a:p>
            <a:pPr>
              <a:lnSpc>
                <a:spcPct val="110000"/>
              </a:lnSpc>
            </a:pPr>
            <a:endParaRPr lang="en-US" sz="900" b="0" dirty="0" smtClean="0"/>
          </a:p>
          <a:p>
            <a:pPr>
              <a:lnSpc>
                <a:spcPct val="110000"/>
              </a:lnSpc>
            </a:pPr>
            <a:r>
              <a:rPr lang="en-US" sz="900" dirty="0" smtClean="0"/>
              <a:t>BUILD</a:t>
            </a:r>
            <a:r>
              <a:rPr lang="en-US" sz="900" b="0" dirty="0" smtClean="0"/>
              <a:t> </a:t>
            </a:r>
            <a:r>
              <a:rPr lang="en-US" sz="900" dirty="0" smtClean="0"/>
              <a:t>Malcolm's name</a:t>
            </a:r>
            <a:r>
              <a:rPr lang="en-US" sz="900" b="0" dirty="0" smtClean="0"/>
              <a:t> – and say These are the basic adult learning tenets of Malcolm Knowles, who is known as the Father of Adult Learning Theory; and remember, these 4 keys are based on research</a:t>
            </a:r>
            <a:r>
              <a:rPr lang="en-US" sz="900" b="0" baseline="0" dirty="0" smtClean="0"/>
              <a:t> of people who </a:t>
            </a:r>
            <a:r>
              <a:rPr lang="en-US" sz="900" b="0" u="sng" baseline="0" dirty="0" smtClean="0"/>
              <a:t>took</a:t>
            </a:r>
            <a:r>
              <a:rPr lang="en-US" sz="900" b="0" baseline="0" dirty="0" smtClean="0"/>
              <a:t> </a:t>
            </a:r>
            <a:r>
              <a:rPr lang="en-US" sz="900" b="0" u="sng" baseline="0" dirty="0" smtClean="0"/>
              <a:t>on</a:t>
            </a:r>
            <a:r>
              <a:rPr lang="en-US" sz="900" b="0" baseline="0" dirty="0" smtClean="0"/>
              <a:t> learning as adults - - so while NOT based on workplace learning / learners, I think you can see that these make sense for us as well.</a:t>
            </a:r>
            <a:endParaRPr lang="en-US" sz="900" b="0" dirty="0" smtClean="0"/>
          </a:p>
          <a:p>
            <a:pPr>
              <a:lnSpc>
                <a:spcPct val="110000"/>
              </a:lnSpc>
            </a:pPr>
            <a:endParaRPr lang="en-US" sz="900" b="0" dirty="0" smtClean="0"/>
          </a:p>
          <a:p>
            <a:pPr>
              <a:lnSpc>
                <a:spcPct val="110000"/>
              </a:lnSpc>
            </a:pPr>
            <a:r>
              <a:rPr lang="en-US" sz="900" dirty="0" smtClean="0"/>
              <a:t>Transition</a:t>
            </a:r>
            <a:r>
              <a:rPr lang="en-US" sz="900" b="0" dirty="0" smtClean="0"/>
              <a:t>: So today, already, you’ve probably had a few ah-ha’s about the</a:t>
            </a:r>
            <a:r>
              <a:rPr lang="en-US" sz="900" b="0" baseline="0" dirty="0" smtClean="0"/>
              <a:t> work that you do, and you’ve </a:t>
            </a:r>
            <a:r>
              <a:rPr lang="en-US" sz="900" b="0" dirty="0" smtClean="0"/>
              <a:t>built up a great repertoire</a:t>
            </a:r>
            <a:r>
              <a:rPr lang="en-US" sz="900" b="0" baseline="0" dirty="0" smtClean="0"/>
              <a:t> of ways to appeal to your adult learners through the chat exercise we just completed. Remember earlier today I said that educating, training and learning all have their place so long as you understand what you are trying to achieve… if you want people to </a:t>
            </a:r>
            <a:r>
              <a:rPr lang="en-US" sz="900" b="0" i="1" u="sng" baseline="0" dirty="0" smtClean="0"/>
              <a:t>learn</a:t>
            </a:r>
            <a:r>
              <a:rPr lang="en-US" sz="900" b="0" baseline="0" dirty="0" smtClean="0"/>
              <a:t>, but instead you are </a:t>
            </a:r>
            <a:r>
              <a:rPr lang="en-US" sz="900" b="0" i="1" u="sng" baseline="0" dirty="0" smtClean="0"/>
              <a:t>educating</a:t>
            </a:r>
            <a:r>
              <a:rPr lang="en-US" sz="900" b="0" baseline="0" dirty="0" smtClean="0"/>
              <a:t> them – you will not be successful… so let’s look at the typical four </a:t>
            </a:r>
            <a:r>
              <a:rPr lang="en-US" sz="900" b="0" i="1" u="sng" baseline="0" dirty="0" smtClean="0"/>
              <a:t>learning outcomes </a:t>
            </a:r>
            <a:r>
              <a:rPr lang="en-US" sz="900" b="0" baseline="0" dirty="0" smtClean="0"/>
              <a:t>we want to achieve…</a:t>
            </a:r>
            <a:endParaRPr lang="en-US" b="0" dirty="0" smtClean="0"/>
          </a:p>
        </p:txBody>
      </p:sp>
      <p:sp>
        <p:nvSpPr>
          <p:cNvPr id="2" name="Footer Placeholder 1"/>
          <p:cNvSpPr>
            <a:spLocks noGrp="1"/>
          </p:cNvSpPr>
          <p:nvPr>
            <p:ph type="ftr" sz="quarter" idx="10"/>
          </p:nvPr>
        </p:nvSpPr>
        <p:spPr/>
        <p:txBody>
          <a:bodyPr/>
          <a:lstStyle/>
          <a:p>
            <a:r>
              <a:rPr lang="en-US" smtClean="0"/>
              <a:t>Session 1</a:t>
            </a:r>
            <a:endParaRPr lang="en-US" dirty="0"/>
          </a:p>
        </p:txBody>
      </p:sp>
      <p:sp>
        <p:nvSpPr>
          <p:cNvPr id="3" name="Slide Number Placeholder 2"/>
          <p:cNvSpPr>
            <a:spLocks noGrp="1"/>
          </p:cNvSpPr>
          <p:nvPr>
            <p:ph type="sldNum" sz="quarter" idx="11"/>
          </p:nvPr>
        </p:nvSpPr>
        <p:spPr/>
        <p:txBody>
          <a:bodyPr/>
          <a:lstStyle/>
          <a:p>
            <a:fld id="{D7FA2C69-E55E-48C7-AC72-FAACC99990CC}" type="slidenum">
              <a:rPr lang="en-US" smtClean="0"/>
              <a:pPr/>
              <a:t>9</a:t>
            </a:fld>
            <a:endParaRPr lang="en-US"/>
          </a:p>
        </p:txBody>
      </p:sp>
    </p:spTree>
    <p:extLst>
      <p:ext uri="{BB962C8B-B14F-4D97-AF65-F5344CB8AC3E}">
        <p14:creationId xmlns:p14="http://schemas.microsoft.com/office/powerpoint/2010/main" val="245212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43000" y="685800"/>
            <a:ext cx="4572000" cy="3430588"/>
          </a:xfrm>
          <a:ln/>
        </p:spPr>
      </p:sp>
      <p:sp>
        <p:nvSpPr>
          <p:cNvPr id="40963" name="Rectangle 3"/>
          <p:cNvSpPr>
            <a:spLocks noGrp="1" noChangeArrowheads="1"/>
          </p:cNvSpPr>
          <p:nvPr>
            <p:ph type="body" idx="1"/>
          </p:nvPr>
        </p:nvSpPr>
        <p:spPr>
          <a:xfrm>
            <a:off x="685800" y="4343401"/>
            <a:ext cx="5486400" cy="4114800"/>
          </a:xfrm>
          <a:noFill/>
          <a:ln/>
        </p:spPr>
        <p:txBody>
          <a:bodyPr/>
          <a:lstStyle/>
          <a:p>
            <a:pPr>
              <a:lnSpc>
                <a:spcPct val="90000"/>
              </a:lnSpc>
            </a:pPr>
            <a:endParaRPr lang="en-US" sz="900" b="0" i="1" dirty="0"/>
          </a:p>
        </p:txBody>
      </p:sp>
      <p:sp>
        <p:nvSpPr>
          <p:cNvPr id="2" name="Footer Placeholder 1"/>
          <p:cNvSpPr>
            <a:spLocks noGrp="1"/>
          </p:cNvSpPr>
          <p:nvPr>
            <p:ph type="ftr" sz="quarter" idx="10"/>
          </p:nvPr>
        </p:nvSpPr>
        <p:spPr/>
        <p:txBody>
          <a:bodyPr/>
          <a:lstStyle/>
          <a:p>
            <a:r>
              <a:rPr lang="en-US" smtClean="0"/>
              <a:t>Session 1</a:t>
            </a:r>
            <a:endParaRPr lang="en-US" dirty="0"/>
          </a:p>
        </p:txBody>
      </p:sp>
      <p:sp>
        <p:nvSpPr>
          <p:cNvPr id="3" name="Slide Number Placeholder 2"/>
          <p:cNvSpPr>
            <a:spLocks noGrp="1"/>
          </p:cNvSpPr>
          <p:nvPr>
            <p:ph type="sldNum" sz="quarter" idx="11"/>
          </p:nvPr>
        </p:nvSpPr>
        <p:spPr/>
        <p:txBody>
          <a:bodyPr/>
          <a:lstStyle/>
          <a:p>
            <a:fld id="{D7FA2C69-E55E-48C7-AC72-FAACC99990CC}" type="slidenum">
              <a:rPr lang="en-US" smtClean="0"/>
              <a:pPr/>
              <a:t>10</a:t>
            </a:fld>
            <a:endParaRPr lang="en-US"/>
          </a:p>
        </p:txBody>
      </p:sp>
    </p:spTree>
    <p:extLst>
      <p:ext uri="{BB962C8B-B14F-4D97-AF65-F5344CB8AC3E}">
        <p14:creationId xmlns:p14="http://schemas.microsoft.com/office/powerpoint/2010/main" val="2195960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43000" y="685800"/>
            <a:ext cx="4572000" cy="3429000"/>
          </a:xfrm>
          <a:ln/>
        </p:spPr>
      </p:sp>
      <p:sp>
        <p:nvSpPr>
          <p:cNvPr id="39939" name="Rectangle 3"/>
          <p:cNvSpPr>
            <a:spLocks noGrp="1" noChangeArrowheads="1"/>
          </p:cNvSpPr>
          <p:nvPr>
            <p:ph type="body" idx="1"/>
          </p:nvPr>
        </p:nvSpPr>
        <p:spPr>
          <a:xfrm>
            <a:off x="685800" y="4343401"/>
            <a:ext cx="5486400" cy="4114800"/>
          </a:xfrm>
          <a:noFill/>
          <a:ln/>
        </p:spPr>
        <p:txBody>
          <a:bodyPr/>
          <a:lstStyle/>
          <a:p>
            <a:endParaRPr lang="en-US" sz="900" b="0" dirty="0"/>
          </a:p>
        </p:txBody>
      </p:sp>
    </p:spTree>
    <p:extLst>
      <p:ext uri="{BB962C8B-B14F-4D97-AF65-F5344CB8AC3E}">
        <p14:creationId xmlns:p14="http://schemas.microsoft.com/office/powerpoint/2010/main" val="29833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43000" y="685800"/>
            <a:ext cx="4572000" cy="3429000"/>
          </a:xfrm>
          <a:ln/>
        </p:spPr>
      </p:sp>
      <p:sp>
        <p:nvSpPr>
          <p:cNvPr id="39939" name="Rectangle 3"/>
          <p:cNvSpPr>
            <a:spLocks noGrp="1" noChangeArrowheads="1"/>
          </p:cNvSpPr>
          <p:nvPr>
            <p:ph type="body" idx="1"/>
          </p:nvPr>
        </p:nvSpPr>
        <p:spPr>
          <a:xfrm>
            <a:off x="685800" y="4343401"/>
            <a:ext cx="5486400" cy="4114800"/>
          </a:xfrm>
          <a:noFill/>
          <a:ln/>
        </p:spPr>
        <p:txBody>
          <a:bodyPr/>
          <a:lstStyle/>
          <a:p>
            <a:pPr defTabSz="928299">
              <a:defRPr/>
            </a:pPr>
            <a:endParaRPr lang="en-US" b="0" dirty="0" smtClean="0"/>
          </a:p>
        </p:txBody>
      </p:sp>
    </p:spTree>
    <p:extLst>
      <p:ext uri="{BB962C8B-B14F-4D97-AF65-F5344CB8AC3E}">
        <p14:creationId xmlns:p14="http://schemas.microsoft.com/office/powerpoint/2010/main" val="2632730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E60AFB9-6C8A-48EC-BD92-1F1EBDB1FB05}" type="datetimeFigureOut">
              <a:rPr lang="en-US" smtClean="0">
                <a:solidFill>
                  <a:srgbClr val="FFFFFF">
                    <a:tint val="75000"/>
                  </a:srgbClr>
                </a:solidFill>
              </a:rPr>
              <a:pPr/>
              <a:t>7/9/2016</a:t>
            </a:fld>
            <a:endParaRPr lang="en-US">
              <a:solidFill>
                <a:srgbClr val="FFFFFF">
                  <a:tint val="75000"/>
                </a:srgbClr>
              </a:solidFill>
            </a:endParaRPr>
          </a:p>
        </p:txBody>
      </p:sp>
      <p:sp>
        <p:nvSpPr>
          <p:cNvPr id="8" name="Slide Number Placeholder 7"/>
          <p:cNvSpPr>
            <a:spLocks noGrp="1"/>
          </p:cNvSpPr>
          <p:nvPr>
            <p:ph type="sldNum" sz="quarter" idx="11"/>
          </p:nvPr>
        </p:nvSpPr>
        <p:spPr/>
        <p:txBody>
          <a:bodyPr/>
          <a:lstStyle/>
          <a:p>
            <a:fld id="{7ADC2D48-886C-4F8E-A6A8-EAD4EE605731}" type="slidenum">
              <a:rPr lang="en-US" smtClean="0">
                <a:solidFill>
                  <a:srgbClr val="FFFFFF">
                    <a:tint val="75000"/>
                  </a:srgbClr>
                </a:solidFill>
              </a:rPr>
              <a:pPr/>
              <a:t>‹#›</a:t>
            </a:fld>
            <a:endParaRPr lang="en-US">
              <a:solidFill>
                <a:srgbClr val="FFFFFF">
                  <a:tint val="75000"/>
                </a:srgbClr>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8899845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60AFB9-6C8A-48EC-BD92-1F1EBDB1FB05}" type="datetimeFigureOut">
              <a:rPr lang="en-US" smtClean="0">
                <a:solidFill>
                  <a:srgbClr val="FFFFFF">
                    <a:tint val="75000"/>
                  </a:srgbClr>
                </a:solidFill>
              </a:rPr>
              <a:pPr/>
              <a:t>7/9/2016</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7ADC2D48-886C-4F8E-A6A8-EAD4EE605731}"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541936838"/>
      </p:ext>
    </p:extLst>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60AFB9-6C8A-48EC-BD92-1F1EBDB1FB05}" type="datetimeFigureOut">
              <a:rPr lang="en-US" smtClean="0">
                <a:solidFill>
                  <a:srgbClr val="FFFFFF">
                    <a:tint val="75000"/>
                  </a:srgbClr>
                </a:solidFill>
              </a:rPr>
              <a:pPr/>
              <a:t>7/9/2016</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7ADC2D48-886C-4F8E-A6A8-EAD4EE605731}"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734543142"/>
      </p:ext>
    </p:extLst>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E60AFB9-6C8A-48EC-BD92-1F1EBDB1FB05}" type="datetimeFigureOut">
              <a:rPr lang="en-US" smtClean="0">
                <a:solidFill>
                  <a:srgbClr val="FFFFFF">
                    <a:tint val="75000"/>
                  </a:srgbClr>
                </a:solidFill>
              </a:rPr>
              <a:pPr/>
              <a:t>7/9/2016</a:t>
            </a:fld>
            <a:endParaRPr lang="en-US">
              <a:solidFill>
                <a:srgbClr val="FFFFFF">
                  <a:tint val="75000"/>
                </a:srgbClr>
              </a:solidFill>
            </a:endParaRPr>
          </a:p>
        </p:txBody>
      </p:sp>
      <p:sp>
        <p:nvSpPr>
          <p:cNvPr id="8" name="Slide Number Placeholder 7"/>
          <p:cNvSpPr>
            <a:spLocks noGrp="1"/>
          </p:cNvSpPr>
          <p:nvPr>
            <p:ph type="sldNum" sz="quarter" idx="11"/>
          </p:nvPr>
        </p:nvSpPr>
        <p:spPr/>
        <p:txBody>
          <a:bodyPr/>
          <a:lstStyle/>
          <a:p>
            <a:fld id="{7ADC2D48-886C-4F8E-A6A8-EAD4EE605731}" type="slidenum">
              <a:rPr lang="en-US" smtClean="0">
                <a:solidFill>
                  <a:srgbClr val="FFFFFF">
                    <a:tint val="75000"/>
                  </a:srgbClr>
                </a:solidFill>
              </a:rPr>
              <a:pPr/>
              <a:t>‹#›</a:t>
            </a:fld>
            <a:endParaRPr lang="en-US">
              <a:solidFill>
                <a:srgbClr val="FFFFFF">
                  <a:tint val="75000"/>
                </a:srgbClr>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6291304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EE60AFB9-6C8A-48EC-BD92-1F1EBDB1FB05}" type="datetimeFigureOut">
              <a:rPr lang="en-US" smtClean="0">
                <a:solidFill>
                  <a:srgbClr val="FFFFFF">
                    <a:tint val="75000"/>
                  </a:srgbClr>
                </a:solidFill>
              </a:rPr>
              <a:pPr/>
              <a:t>7/9/2016</a:t>
            </a:fld>
            <a:endParaRPr lang="en-US">
              <a:solidFill>
                <a:srgbClr val="FFFFFF">
                  <a:tint val="75000"/>
                </a:srgbClr>
              </a:solidFill>
            </a:endParaRPr>
          </a:p>
        </p:txBody>
      </p:sp>
      <p:sp>
        <p:nvSpPr>
          <p:cNvPr id="10" name="Slide Number Placeholder 9"/>
          <p:cNvSpPr>
            <a:spLocks noGrp="1"/>
          </p:cNvSpPr>
          <p:nvPr>
            <p:ph type="sldNum" sz="quarter" idx="15"/>
          </p:nvPr>
        </p:nvSpPr>
        <p:spPr/>
        <p:txBody>
          <a:bodyPr/>
          <a:lstStyle/>
          <a:p>
            <a:fld id="{7ADC2D48-886C-4F8E-A6A8-EAD4EE605731}" type="slidenum">
              <a:rPr lang="en-US" smtClean="0">
                <a:solidFill>
                  <a:srgbClr val="FFFFFF">
                    <a:tint val="75000"/>
                  </a:srgbClr>
                </a:solidFill>
              </a:rPr>
              <a:pPr/>
              <a:t>‹#›</a:t>
            </a:fld>
            <a:endParaRPr lang="en-US">
              <a:solidFill>
                <a:srgbClr val="FFFFFF">
                  <a:tint val="75000"/>
                </a:srgbClr>
              </a:solidFill>
            </a:endParaRPr>
          </a:p>
        </p:txBody>
      </p:sp>
      <p:sp>
        <p:nvSpPr>
          <p:cNvPr id="11" name="Footer Placeholder 10"/>
          <p:cNvSpPr>
            <a:spLocks noGrp="1"/>
          </p:cNvSpPr>
          <p:nvPr>
            <p:ph type="ftr" sz="quarter" idx="16"/>
          </p:nvPr>
        </p:nvSpPr>
        <p:spPr/>
        <p:txBody>
          <a:bodyPr/>
          <a:lstStyle/>
          <a:p>
            <a:endParaRPr lang="en-US">
              <a:solidFill>
                <a:srgbClr val="FFFFFF"/>
              </a:solidFill>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24391197"/>
      </p:ext>
    </p:extLst>
  </p:cSld>
  <p:clrMapOvr>
    <a:masterClrMapping/>
  </p:clrMapOvr>
  <p:transition spd="slow">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E60AFB9-6C8A-48EC-BD92-1F1EBDB1FB05}" type="datetimeFigureOut">
              <a:rPr lang="en-US" smtClean="0">
                <a:solidFill>
                  <a:srgbClr val="FFFFFF">
                    <a:tint val="75000"/>
                  </a:srgbClr>
                </a:solidFill>
              </a:rPr>
              <a:pPr/>
              <a:t>7/9/2016</a:t>
            </a:fld>
            <a:endParaRPr lang="en-US">
              <a:solidFill>
                <a:srgbClr val="FFFFFF">
                  <a:tint val="75000"/>
                </a:srgbClr>
              </a:solidFill>
            </a:endParaRPr>
          </a:p>
        </p:txBody>
      </p:sp>
      <p:sp>
        <p:nvSpPr>
          <p:cNvPr id="8" name="Slide Number Placeholder 7"/>
          <p:cNvSpPr>
            <a:spLocks noGrp="1"/>
          </p:cNvSpPr>
          <p:nvPr>
            <p:ph type="sldNum" sz="quarter" idx="11"/>
          </p:nvPr>
        </p:nvSpPr>
        <p:spPr/>
        <p:txBody>
          <a:bodyPr/>
          <a:lstStyle/>
          <a:p>
            <a:fld id="{7ADC2D48-886C-4F8E-A6A8-EAD4EE605731}" type="slidenum">
              <a:rPr lang="en-US" smtClean="0">
                <a:solidFill>
                  <a:srgbClr val="FFFFFF">
                    <a:tint val="75000"/>
                  </a:srgbClr>
                </a:solidFill>
              </a:rPr>
              <a:pPr/>
              <a:t>‹#›</a:t>
            </a:fld>
            <a:endParaRPr lang="en-US">
              <a:solidFill>
                <a:srgbClr val="FFFFFF">
                  <a:tint val="75000"/>
                </a:srgbClr>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5283573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EE60AFB9-6C8A-48EC-BD92-1F1EBDB1FB05}" type="datetimeFigureOut">
              <a:rPr lang="en-US" smtClean="0">
                <a:solidFill>
                  <a:srgbClr val="FFFFFF">
                    <a:tint val="75000"/>
                  </a:srgbClr>
                </a:solidFill>
              </a:rPr>
              <a:pPr/>
              <a:t>7/9/2016</a:t>
            </a:fld>
            <a:endParaRPr lang="en-US">
              <a:solidFill>
                <a:srgbClr val="FFFFFF">
                  <a:tint val="75000"/>
                </a:srgbClr>
              </a:solidFill>
            </a:endParaRPr>
          </a:p>
        </p:txBody>
      </p:sp>
      <p:sp>
        <p:nvSpPr>
          <p:cNvPr id="10" name="Slide Number Placeholder 9"/>
          <p:cNvSpPr>
            <a:spLocks noGrp="1"/>
          </p:cNvSpPr>
          <p:nvPr>
            <p:ph type="sldNum" sz="quarter" idx="11"/>
          </p:nvPr>
        </p:nvSpPr>
        <p:spPr/>
        <p:txBody>
          <a:bodyPr/>
          <a:lstStyle/>
          <a:p>
            <a:fld id="{7ADC2D48-886C-4F8E-A6A8-EAD4EE605731}" type="slidenum">
              <a:rPr lang="en-US" smtClean="0">
                <a:solidFill>
                  <a:srgbClr val="FFFFFF">
                    <a:tint val="75000"/>
                  </a:srgbClr>
                </a:solidFill>
              </a:rPr>
              <a:pPr/>
              <a:t>‹#›</a:t>
            </a:fld>
            <a:endParaRPr lang="en-US">
              <a:solidFill>
                <a:srgbClr val="FFFFFF">
                  <a:tint val="75000"/>
                </a:srgbClr>
              </a:solidFill>
            </a:endParaRPr>
          </a:p>
        </p:txBody>
      </p:sp>
      <p:sp>
        <p:nvSpPr>
          <p:cNvPr id="11" name="Footer Placeholder 10"/>
          <p:cNvSpPr>
            <a:spLocks noGrp="1"/>
          </p:cNvSpPr>
          <p:nvPr>
            <p:ph type="ftr" sz="quarter" idx="12"/>
          </p:nvPr>
        </p:nvSpPr>
        <p:spPr>
          <a:xfrm>
            <a:off x="493776" y="6356350"/>
            <a:ext cx="5102352" cy="365125"/>
          </a:xfrm>
        </p:spPr>
        <p:txBody>
          <a:bodyPr/>
          <a:lstStyle/>
          <a:p>
            <a:endParaRPr lang="en-US">
              <a:solidFill>
                <a:srgbClr val="FFFFFF"/>
              </a:solidFill>
            </a:endParaRPr>
          </a:p>
        </p:txBody>
      </p:sp>
    </p:spTree>
    <p:extLst>
      <p:ext uri="{BB962C8B-B14F-4D97-AF65-F5344CB8AC3E}">
        <p14:creationId xmlns:p14="http://schemas.microsoft.com/office/powerpoint/2010/main" val="1104289770"/>
      </p:ext>
    </p:extLst>
  </p:cSld>
  <p:clrMapOvr>
    <a:masterClrMapping/>
  </p:clrMapOvr>
  <p:transition spd="slow">
    <p:wipe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EE60AFB9-6C8A-48EC-BD92-1F1EBDB1FB05}" type="datetimeFigureOut">
              <a:rPr lang="en-US" smtClean="0">
                <a:solidFill>
                  <a:srgbClr val="FFFFFF">
                    <a:tint val="75000"/>
                  </a:srgbClr>
                </a:solidFill>
              </a:rPr>
              <a:pPr/>
              <a:t>7/9/2016</a:t>
            </a:fld>
            <a:endParaRPr lang="en-US">
              <a:solidFill>
                <a:srgbClr val="FFFFFF">
                  <a:tint val="75000"/>
                </a:srgbClr>
              </a:solidFill>
            </a:endParaRPr>
          </a:p>
        </p:txBody>
      </p:sp>
      <p:sp>
        <p:nvSpPr>
          <p:cNvPr id="11" name="Slide Number Placeholder 10"/>
          <p:cNvSpPr>
            <a:spLocks noGrp="1"/>
          </p:cNvSpPr>
          <p:nvPr>
            <p:ph type="sldNum" sz="quarter" idx="11"/>
          </p:nvPr>
        </p:nvSpPr>
        <p:spPr/>
        <p:txBody>
          <a:bodyPr/>
          <a:lstStyle/>
          <a:p>
            <a:fld id="{7ADC2D48-886C-4F8E-A6A8-EAD4EE605731}" type="slidenum">
              <a:rPr lang="en-US" smtClean="0">
                <a:solidFill>
                  <a:srgbClr val="FFFFFF">
                    <a:tint val="75000"/>
                  </a:srgbClr>
                </a:solidFill>
              </a:rPr>
              <a:pPr/>
              <a:t>‹#›</a:t>
            </a:fld>
            <a:endParaRPr lang="en-US">
              <a:solidFill>
                <a:srgbClr val="FFFFFF">
                  <a:tint val="75000"/>
                </a:srgbClr>
              </a:solidFill>
            </a:endParaRPr>
          </a:p>
        </p:txBody>
      </p:sp>
      <p:sp>
        <p:nvSpPr>
          <p:cNvPr id="12" name="Footer Placeholder 11"/>
          <p:cNvSpPr>
            <a:spLocks noGrp="1"/>
          </p:cNvSpPr>
          <p:nvPr>
            <p:ph type="ftr" sz="quarter" idx="12"/>
          </p:nvPr>
        </p:nvSpPr>
        <p:spPr>
          <a:xfrm>
            <a:off x="493776" y="6356350"/>
            <a:ext cx="5102352" cy="365125"/>
          </a:xfrm>
        </p:spPr>
        <p:txBody>
          <a:bodyPr/>
          <a:lstStyle/>
          <a:p>
            <a:endParaRPr lang="en-US">
              <a:solidFill>
                <a:srgbClr val="FFFFFF"/>
              </a:solidFill>
            </a:endParaRPr>
          </a:p>
        </p:txBody>
      </p:sp>
    </p:spTree>
    <p:extLst>
      <p:ext uri="{BB962C8B-B14F-4D97-AF65-F5344CB8AC3E}">
        <p14:creationId xmlns:p14="http://schemas.microsoft.com/office/powerpoint/2010/main" val="3363394656"/>
      </p:ext>
    </p:extLst>
  </p:cSld>
  <p:clrMapOvr>
    <a:masterClrMapping/>
  </p:clrMapOvr>
  <p:transition spd="slow">
    <p:wipe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EE60AFB9-6C8A-48EC-BD92-1F1EBDB1FB05}" type="datetimeFigureOut">
              <a:rPr lang="en-US" smtClean="0">
                <a:solidFill>
                  <a:srgbClr val="FFFFFF">
                    <a:tint val="75000"/>
                  </a:srgbClr>
                </a:solidFill>
              </a:rPr>
              <a:pPr/>
              <a:t>7/9/2016</a:t>
            </a:fld>
            <a:endParaRPr lang="en-US">
              <a:solidFill>
                <a:srgbClr val="FFFFFF">
                  <a:tint val="75000"/>
                </a:srgbClr>
              </a:solidFill>
            </a:endParaRP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7ADC2D48-886C-4F8E-A6A8-EAD4EE605731}" type="slidenum">
              <a:rPr lang="en-US" smtClean="0">
                <a:solidFill>
                  <a:srgbClr val="FFFFFF">
                    <a:tint val="75000"/>
                  </a:srgbClr>
                </a:solidFill>
              </a:rPr>
              <a:pPr/>
              <a:t>‹#›</a:t>
            </a:fld>
            <a:endParaRPr lang="en-US">
              <a:solidFill>
                <a:srgbClr val="FFFFFF">
                  <a:tint val="75000"/>
                </a:srgbClr>
              </a:solidFill>
            </a:endParaRPr>
          </a:p>
        </p:txBody>
      </p:sp>
      <p:sp>
        <p:nvSpPr>
          <p:cNvPr id="6" name="Footer Placeholder 5"/>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1539700175"/>
      </p:ext>
    </p:extLst>
  </p:cSld>
  <p:clrMapOvr>
    <a:masterClrMapping/>
  </p:clrMapOvr>
  <p:transition spd="slow">
    <p:wipe di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0AFB9-6C8A-48EC-BD92-1F1EBDB1FB05}" type="datetimeFigureOut">
              <a:rPr lang="en-US" smtClean="0">
                <a:solidFill>
                  <a:srgbClr val="FFFFFF">
                    <a:tint val="75000"/>
                  </a:srgbClr>
                </a:solidFill>
              </a:rPr>
              <a:pPr/>
              <a:t>7/9/2016</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7ADC2D48-886C-4F8E-A6A8-EAD4EE605731}"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819897194"/>
      </p:ext>
    </p:extLst>
  </p:cSld>
  <p:clrMapOvr>
    <a:masterClrMapping/>
  </p:clrMapOvr>
  <p:transition spd="slow">
    <p:wipe di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E60AFB9-6C8A-48EC-BD92-1F1EBDB1FB05}" type="datetimeFigureOut">
              <a:rPr lang="en-US" smtClean="0">
                <a:solidFill>
                  <a:srgbClr val="FFFFFF">
                    <a:tint val="75000"/>
                  </a:srgbClr>
                </a:solidFill>
              </a:rPr>
              <a:pPr/>
              <a:t>7/9/2016</a:t>
            </a:fld>
            <a:endParaRPr lang="en-US">
              <a:solidFill>
                <a:srgbClr val="FFFFFF">
                  <a:tint val="75000"/>
                </a:srgbClr>
              </a:solidFill>
            </a:endParaRPr>
          </a:p>
        </p:txBody>
      </p:sp>
      <p:sp>
        <p:nvSpPr>
          <p:cNvPr id="9" name="Slide Number Placeholder 8"/>
          <p:cNvSpPr>
            <a:spLocks noGrp="1"/>
          </p:cNvSpPr>
          <p:nvPr>
            <p:ph type="sldNum" sz="quarter" idx="11"/>
          </p:nvPr>
        </p:nvSpPr>
        <p:spPr/>
        <p:txBody>
          <a:bodyPr/>
          <a:lstStyle/>
          <a:p>
            <a:fld id="{7ADC2D48-886C-4F8E-A6A8-EAD4EE605731}" type="slidenum">
              <a:rPr lang="en-US" smtClean="0">
                <a:solidFill>
                  <a:srgbClr val="FFFFFF">
                    <a:tint val="75000"/>
                  </a:srgbClr>
                </a:solidFill>
              </a:rPr>
              <a:pPr/>
              <a:t>‹#›</a:t>
            </a:fld>
            <a:endParaRPr lang="en-US">
              <a:solidFill>
                <a:srgbClr val="FFFFFF">
                  <a:tint val="75000"/>
                </a:srgbClr>
              </a:solidFill>
            </a:endParaRPr>
          </a:p>
        </p:txBody>
      </p:sp>
      <p:sp>
        <p:nvSpPr>
          <p:cNvPr id="10" name="Footer Placeholder 9"/>
          <p:cNvSpPr>
            <a:spLocks noGrp="1"/>
          </p:cNvSpPr>
          <p:nvPr>
            <p:ph type="ftr" sz="quarter" idx="12"/>
          </p:nvPr>
        </p:nvSpPr>
        <p:spPr>
          <a:xfrm>
            <a:off x="493776" y="6356350"/>
            <a:ext cx="5102352" cy="365125"/>
          </a:xfrm>
        </p:spPr>
        <p:txBody>
          <a:bodyPr/>
          <a:lstStyle/>
          <a:p>
            <a:endParaRPr lang="en-US">
              <a:solidFill>
                <a:srgbClr val="FFFFFF"/>
              </a:solidFill>
            </a:endParaRPr>
          </a:p>
        </p:txBody>
      </p:sp>
    </p:spTree>
    <p:extLst>
      <p:ext uri="{BB962C8B-B14F-4D97-AF65-F5344CB8AC3E}">
        <p14:creationId xmlns:p14="http://schemas.microsoft.com/office/powerpoint/2010/main" val="1509966880"/>
      </p:ext>
    </p:extLst>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EE60AFB9-6C8A-48EC-BD92-1F1EBDB1FB05}" type="datetimeFigureOut">
              <a:rPr lang="en-US" smtClean="0">
                <a:solidFill>
                  <a:srgbClr val="FFFFFF">
                    <a:tint val="75000"/>
                  </a:srgbClr>
                </a:solidFill>
              </a:rPr>
              <a:pPr/>
              <a:t>7/9/2016</a:t>
            </a:fld>
            <a:endParaRPr lang="en-US">
              <a:solidFill>
                <a:srgbClr val="FFFFFF">
                  <a:tint val="75000"/>
                </a:srgbClr>
              </a:solidFill>
            </a:endParaRPr>
          </a:p>
        </p:txBody>
      </p:sp>
      <p:sp>
        <p:nvSpPr>
          <p:cNvPr id="10" name="Slide Number Placeholder 9"/>
          <p:cNvSpPr>
            <a:spLocks noGrp="1"/>
          </p:cNvSpPr>
          <p:nvPr>
            <p:ph type="sldNum" sz="quarter" idx="15"/>
          </p:nvPr>
        </p:nvSpPr>
        <p:spPr/>
        <p:txBody>
          <a:bodyPr/>
          <a:lstStyle/>
          <a:p>
            <a:fld id="{7ADC2D48-886C-4F8E-A6A8-EAD4EE605731}" type="slidenum">
              <a:rPr lang="en-US" smtClean="0">
                <a:solidFill>
                  <a:srgbClr val="FFFFFF">
                    <a:tint val="75000"/>
                  </a:srgbClr>
                </a:solidFill>
              </a:rPr>
              <a:pPr/>
              <a:t>‹#›</a:t>
            </a:fld>
            <a:endParaRPr lang="en-US">
              <a:solidFill>
                <a:srgbClr val="FFFFFF">
                  <a:tint val="75000"/>
                </a:srgbClr>
              </a:solidFill>
            </a:endParaRPr>
          </a:p>
        </p:txBody>
      </p:sp>
      <p:sp>
        <p:nvSpPr>
          <p:cNvPr id="11" name="Footer Placeholder 10"/>
          <p:cNvSpPr>
            <a:spLocks noGrp="1"/>
          </p:cNvSpPr>
          <p:nvPr>
            <p:ph type="ftr" sz="quarter" idx="16"/>
          </p:nvPr>
        </p:nvSpPr>
        <p:spPr/>
        <p:txBody>
          <a:bodyPr/>
          <a:lstStyle/>
          <a:p>
            <a:endParaRPr lang="en-US">
              <a:solidFill>
                <a:srgbClr val="FFFFFF"/>
              </a:solidFill>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615277165"/>
      </p:ext>
    </p:extLst>
  </p:cSld>
  <p:clrMapOvr>
    <a:masterClrMapping/>
  </p:clrMapOvr>
  <p:transition spd="slow">
    <p:wipe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E60AFB9-6C8A-48EC-BD92-1F1EBDB1FB05}" type="datetimeFigureOut">
              <a:rPr lang="en-US" smtClean="0">
                <a:solidFill>
                  <a:srgbClr val="FFFFFF">
                    <a:tint val="75000"/>
                  </a:srgbClr>
                </a:solidFill>
              </a:rPr>
              <a:pPr/>
              <a:t>7/9/2016</a:t>
            </a:fld>
            <a:endParaRPr lang="en-US">
              <a:solidFill>
                <a:srgbClr val="FFFFFF">
                  <a:tint val="75000"/>
                </a:srgbClr>
              </a:solidFill>
            </a:endParaRPr>
          </a:p>
        </p:txBody>
      </p:sp>
      <p:sp>
        <p:nvSpPr>
          <p:cNvPr id="9" name="Slide Number Placeholder 8"/>
          <p:cNvSpPr>
            <a:spLocks noGrp="1"/>
          </p:cNvSpPr>
          <p:nvPr>
            <p:ph type="sldNum" sz="quarter" idx="11"/>
          </p:nvPr>
        </p:nvSpPr>
        <p:spPr/>
        <p:txBody>
          <a:bodyPr/>
          <a:lstStyle/>
          <a:p>
            <a:fld id="{7ADC2D48-886C-4F8E-A6A8-EAD4EE605731}" type="slidenum">
              <a:rPr lang="en-US" smtClean="0">
                <a:solidFill>
                  <a:srgbClr val="FFFFFF">
                    <a:tint val="75000"/>
                  </a:srgbClr>
                </a:solidFill>
              </a:rPr>
              <a:pPr/>
              <a:t>‹#›</a:t>
            </a:fld>
            <a:endParaRPr lang="en-US">
              <a:solidFill>
                <a:srgbClr val="FFFFFF">
                  <a:tint val="75000"/>
                </a:srgbClr>
              </a:solidFill>
            </a:endParaRPr>
          </a:p>
        </p:txBody>
      </p:sp>
      <p:sp>
        <p:nvSpPr>
          <p:cNvPr id="10" name="Footer Placeholder 9"/>
          <p:cNvSpPr>
            <a:spLocks noGrp="1"/>
          </p:cNvSpPr>
          <p:nvPr>
            <p:ph type="ftr" sz="quarter" idx="12"/>
          </p:nvPr>
        </p:nvSpPr>
        <p:spPr>
          <a:xfrm>
            <a:off x="493776" y="6356350"/>
            <a:ext cx="5102352" cy="365125"/>
          </a:xfrm>
        </p:spPr>
        <p:txBody>
          <a:bodyPr/>
          <a:lstStyle/>
          <a:p>
            <a:endParaRPr lang="en-US">
              <a:solidFill>
                <a:srgbClr val="FFFFFF"/>
              </a:solidFill>
            </a:endParaRPr>
          </a:p>
        </p:txBody>
      </p:sp>
    </p:spTree>
    <p:extLst>
      <p:ext uri="{BB962C8B-B14F-4D97-AF65-F5344CB8AC3E}">
        <p14:creationId xmlns:p14="http://schemas.microsoft.com/office/powerpoint/2010/main" val="1196422308"/>
      </p:ext>
    </p:extLst>
  </p:cSld>
  <p:clrMapOvr>
    <a:masterClrMapping/>
  </p:clrMapOvr>
  <p:transition spd="slow">
    <p:wipe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60AFB9-6C8A-48EC-BD92-1F1EBDB1FB05}" type="datetimeFigureOut">
              <a:rPr lang="en-US" smtClean="0">
                <a:solidFill>
                  <a:srgbClr val="FFFFFF">
                    <a:tint val="75000"/>
                  </a:srgbClr>
                </a:solidFill>
              </a:rPr>
              <a:pPr/>
              <a:t>7/9/2016</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7ADC2D48-886C-4F8E-A6A8-EAD4EE605731}"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392729694"/>
      </p:ext>
    </p:extLst>
  </p:cSld>
  <p:clrMapOvr>
    <a:masterClrMapping/>
  </p:clrMapOvr>
  <p:transition spd="slow">
    <p:wipe dir="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60AFB9-6C8A-48EC-BD92-1F1EBDB1FB05}" type="datetimeFigureOut">
              <a:rPr lang="en-US" smtClean="0">
                <a:solidFill>
                  <a:srgbClr val="FFFFFF">
                    <a:tint val="75000"/>
                  </a:srgbClr>
                </a:solidFill>
              </a:rPr>
              <a:pPr/>
              <a:t>7/9/2016</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7ADC2D48-886C-4F8E-A6A8-EAD4EE605731}"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541482214"/>
      </p:ext>
    </p:extLst>
  </p:cSld>
  <p:clrMapOvr>
    <a:masterClrMapping/>
  </p:clrMapOvr>
  <p:transition spd="slow">
    <p:wipe di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0518" y="1219200"/>
            <a:ext cx="6934200" cy="1789596"/>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438400" y="3429000"/>
            <a:ext cx="5710518" cy="2133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28318499"/>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9624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8765808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2935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4898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629966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878B25B-D5AF-439B-A817-335DCE4A15BD}" type="slidenum">
              <a:rPr lang="en-US" smtClean="0"/>
              <a:pPr/>
              <a:t>‹#›</a:t>
            </a:fld>
            <a:endParaRPr lang="en-US"/>
          </a:p>
        </p:txBody>
      </p:sp>
    </p:spTree>
    <p:extLst>
      <p:ext uri="{BB962C8B-B14F-4D97-AF65-F5344CB8AC3E}">
        <p14:creationId xmlns:p14="http://schemas.microsoft.com/office/powerpoint/2010/main" val="400606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E60AFB9-6C8A-48EC-BD92-1F1EBDB1FB05}" type="datetimeFigureOut">
              <a:rPr lang="en-US" smtClean="0">
                <a:solidFill>
                  <a:srgbClr val="FFFFFF">
                    <a:tint val="75000"/>
                  </a:srgbClr>
                </a:solidFill>
              </a:rPr>
              <a:pPr/>
              <a:t>7/9/2016</a:t>
            </a:fld>
            <a:endParaRPr lang="en-US">
              <a:solidFill>
                <a:srgbClr val="FFFFFF">
                  <a:tint val="75000"/>
                </a:srgbClr>
              </a:solidFill>
            </a:endParaRPr>
          </a:p>
        </p:txBody>
      </p:sp>
      <p:sp>
        <p:nvSpPr>
          <p:cNvPr id="8" name="Slide Number Placeholder 7"/>
          <p:cNvSpPr>
            <a:spLocks noGrp="1"/>
          </p:cNvSpPr>
          <p:nvPr>
            <p:ph type="sldNum" sz="quarter" idx="11"/>
          </p:nvPr>
        </p:nvSpPr>
        <p:spPr/>
        <p:txBody>
          <a:bodyPr/>
          <a:lstStyle/>
          <a:p>
            <a:fld id="{7ADC2D48-886C-4F8E-A6A8-EAD4EE605731}" type="slidenum">
              <a:rPr lang="en-US" smtClean="0">
                <a:solidFill>
                  <a:srgbClr val="FFFFFF">
                    <a:tint val="75000"/>
                  </a:srgbClr>
                </a:solidFill>
              </a:rPr>
              <a:pPr/>
              <a:t>‹#›</a:t>
            </a:fld>
            <a:endParaRPr lang="en-US">
              <a:solidFill>
                <a:srgbClr val="FFFFFF">
                  <a:tint val="75000"/>
                </a:srgbClr>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3390032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64294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89208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51893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34439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a:prstGeom prst="rect">
            <a:avLst/>
          </a:prstGeom>
        </p:spPr>
        <p:txBody>
          <a:bodyPr/>
          <a:lstStyle>
            <a:lvl1pPr algn="ct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5031096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smtClean="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endParaRPr lang="en-US" dirty="0" smtClean="0"/>
          </a:p>
        </p:txBody>
      </p:sp>
      <p:sp>
        <p:nvSpPr>
          <p:cNvPr id="4" name="Title 3"/>
          <p:cNvSpPr>
            <a:spLocks noGrp="1"/>
          </p:cNvSpPr>
          <p:nvPr>
            <p:ph type="title"/>
          </p:nvPr>
        </p:nvSpPr>
        <p:spPr>
          <a:xfrm>
            <a:off x="457200" y="274638"/>
            <a:ext cx="8229600" cy="1143000"/>
          </a:xfrm>
          <a:prstGeom prst="rect">
            <a:avLst/>
          </a:prstGeom>
        </p:spPr>
        <p:txBody>
          <a:bodyPr/>
          <a:lstStyle>
            <a:lvl1pPr algn="ct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13524984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opic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81000"/>
            <a:ext cx="7772400" cy="1362075"/>
          </a:xfrm>
          <a:prstGeom prst="rect">
            <a:avLst/>
          </a:prstGeom>
        </p:spPr>
        <p:txBody>
          <a:bodyPr anchor="t">
            <a:normAutofit/>
          </a:bodyPr>
          <a:lstStyle>
            <a:lvl1pPr algn="ctr">
              <a:defRPr sz="3200" b="1" cap="none"/>
            </a:lvl1pPr>
          </a:lstStyle>
          <a:p>
            <a:r>
              <a:rPr lang="en-US" dirty="0" smtClean="0"/>
              <a:t>Click To Edit Master Title Style</a:t>
            </a:r>
            <a:endParaRPr lang="en-US" dirty="0"/>
          </a:p>
        </p:txBody>
      </p:sp>
    </p:spTree>
    <p:extLst>
      <p:ext uri="{BB962C8B-B14F-4D97-AF65-F5344CB8AC3E}">
        <p14:creationId xmlns:p14="http://schemas.microsoft.com/office/powerpoint/2010/main" val="342531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EE60AFB9-6C8A-48EC-BD92-1F1EBDB1FB05}" type="datetimeFigureOut">
              <a:rPr lang="en-US" smtClean="0">
                <a:solidFill>
                  <a:srgbClr val="FFFFFF">
                    <a:tint val="75000"/>
                  </a:srgbClr>
                </a:solidFill>
              </a:rPr>
              <a:pPr/>
              <a:t>7/9/2016</a:t>
            </a:fld>
            <a:endParaRPr lang="en-US">
              <a:solidFill>
                <a:srgbClr val="FFFFFF">
                  <a:tint val="75000"/>
                </a:srgbClr>
              </a:solidFill>
            </a:endParaRPr>
          </a:p>
        </p:txBody>
      </p:sp>
      <p:sp>
        <p:nvSpPr>
          <p:cNvPr id="10" name="Slide Number Placeholder 9"/>
          <p:cNvSpPr>
            <a:spLocks noGrp="1"/>
          </p:cNvSpPr>
          <p:nvPr>
            <p:ph type="sldNum" sz="quarter" idx="11"/>
          </p:nvPr>
        </p:nvSpPr>
        <p:spPr/>
        <p:txBody>
          <a:bodyPr/>
          <a:lstStyle/>
          <a:p>
            <a:fld id="{7ADC2D48-886C-4F8E-A6A8-EAD4EE605731}" type="slidenum">
              <a:rPr lang="en-US" smtClean="0">
                <a:solidFill>
                  <a:srgbClr val="FFFFFF">
                    <a:tint val="75000"/>
                  </a:srgbClr>
                </a:solidFill>
              </a:rPr>
              <a:pPr/>
              <a:t>‹#›</a:t>
            </a:fld>
            <a:endParaRPr lang="en-US">
              <a:solidFill>
                <a:srgbClr val="FFFFFF">
                  <a:tint val="75000"/>
                </a:srgbClr>
              </a:solidFill>
            </a:endParaRPr>
          </a:p>
        </p:txBody>
      </p:sp>
      <p:sp>
        <p:nvSpPr>
          <p:cNvPr id="11" name="Footer Placeholder 10"/>
          <p:cNvSpPr>
            <a:spLocks noGrp="1"/>
          </p:cNvSpPr>
          <p:nvPr>
            <p:ph type="ftr" sz="quarter" idx="12"/>
          </p:nvPr>
        </p:nvSpPr>
        <p:spPr>
          <a:xfrm>
            <a:off x="493776" y="6356350"/>
            <a:ext cx="5102352" cy="365125"/>
          </a:xfrm>
        </p:spPr>
        <p:txBody>
          <a:bodyPr/>
          <a:lstStyle/>
          <a:p>
            <a:endParaRPr lang="en-US">
              <a:solidFill>
                <a:srgbClr val="FFFFFF"/>
              </a:solidFill>
            </a:endParaRPr>
          </a:p>
        </p:txBody>
      </p:sp>
    </p:spTree>
    <p:extLst>
      <p:ext uri="{BB962C8B-B14F-4D97-AF65-F5344CB8AC3E}">
        <p14:creationId xmlns:p14="http://schemas.microsoft.com/office/powerpoint/2010/main" val="1532904308"/>
      </p:ext>
    </p:extLst>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EE60AFB9-6C8A-48EC-BD92-1F1EBDB1FB05}" type="datetimeFigureOut">
              <a:rPr lang="en-US" smtClean="0">
                <a:solidFill>
                  <a:srgbClr val="FFFFFF">
                    <a:tint val="75000"/>
                  </a:srgbClr>
                </a:solidFill>
              </a:rPr>
              <a:pPr/>
              <a:t>7/9/2016</a:t>
            </a:fld>
            <a:endParaRPr lang="en-US">
              <a:solidFill>
                <a:srgbClr val="FFFFFF">
                  <a:tint val="75000"/>
                </a:srgbClr>
              </a:solidFill>
            </a:endParaRPr>
          </a:p>
        </p:txBody>
      </p:sp>
      <p:sp>
        <p:nvSpPr>
          <p:cNvPr id="11" name="Slide Number Placeholder 10"/>
          <p:cNvSpPr>
            <a:spLocks noGrp="1"/>
          </p:cNvSpPr>
          <p:nvPr>
            <p:ph type="sldNum" sz="quarter" idx="11"/>
          </p:nvPr>
        </p:nvSpPr>
        <p:spPr/>
        <p:txBody>
          <a:bodyPr/>
          <a:lstStyle/>
          <a:p>
            <a:fld id="{7ADC2D48-886C-4F8E-A6A8-EAD4EE605731}" type="slidenum">
              <a:rPr lang="en-US" smtClean="0">
                <a:solidFill>
                  <a:srgbClr val="FFFFFF">
                    <a:tint val="75000"/>
                  </a:srgbClr>
                </a:solidFill>
              </a:rPr>
              <a:pPr/>
              <a:t>‹#›</a:t>
            </a:fld>
            <a:endParaRPr lang="en-US">
              <a:solidFill>
                <a:srgbClr val="FFFFFF">
                  <a:tint val="75000"/>
                </a:srgbClr>
              </a:solidFill>
            </a:endParaRPr>
          </a:p>
        </p:txBody>
      </p:sp>
      <p:sp>
        <p:nvSpPr>
          <p:cNvPr id="12" name="Footer Placeholder 11"/>
          <p:cNvSpPr>
            <a:spLocks noGrp="1"/>
          </p:cNvSpPr>
          <p:nvPr>
            <p:ph type="ftr" sz="quarter" idx="12"/>
          </p:nvPr>
        </p:nvSpPr>
        <p:spPr>
          <a:xfrm>
            <a:off x="493776" y="6356350"/>
            <a:ext cx="5102352" cy="365125"/>
          </a:xfrm>
        </p:spPr>
        <p:txBody>
          <a:bodyPr/>
          <a:lstStyle/>
          <a:p>
            <a:endParaRPr lang="en-US">
              <a:solidFill>
                <a:srgbClr val="FFFFFF"/>
              </a:solidFill>
            </a:endParaRPr>
          </a:p>
        </p:txBody>
      </p:sp>
    </p:spTree>
    <p:extLst>
      <p:ext uri="{BB962C8B-B14F-4D97-AF65-F5344CB8AC3E}">
        <p14:creationId xmlns:p14="http://schemas.microsoft.com/office/powerpoint/2010/main" val="2273701257"/>
      </p:ext>
    </p:extLst>
  </p:cSld>
  <p:clrMapOvr>
    <a:masterClrMapping/>
  </p:clrMapOvr>
  <p:transition spd="slow">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EE60AFB9-6C8A-48EC-BD92-1F1EBDB1FB05}" type="datetimeFigureOut">
              <a:rPr lang="en-US" smtClean="0">
                <a:solidFill>
                  <a:srgbClr val="FFFFFF">
                    <a:tint val="75000"/>
                  </a:srgbClr>
                </a:solidFill>
              </a:rPr>
              <a:pPr/>
              <a:t>7/9/2016</a:t>
            </a:fld>
            <a:endParaRPr lang="en-US">
              <a:solidFill>
                <a:srgbClr val="FFFFFF">
                  <a:tint val="75000"/>
                </a:srgbClr>
              </a:solidFill>
            </a:endParaRP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7ADC2D48-886C-4F8E-A6A8-EAD4EE605731}" type="slidenum">
              <a:rPr lang="en-US" smtClean="0">
                <a:solidFill>
                  <a:srgbClr val="FFFFFF">
                    <a:tint val="75000"/>
                  </a:srgbClr>
                </a:solidFill>
              </a:rPr>
              <a:pPr/>
              <a:t>‹#›</a:t>
            </a:fld>
            <a:endParaRPr lang="en-US">
              <a:solidFill>
                <a:srgbClr val="FFFFFF">
                  <a:tint val="75000"/>
                </a:srgbClr>
              </a:solidFill>
            </a:endParaRPr>
          </a:p>
        </p:txBody>
      </p:sp>
      <p:sp>
        <p:nvSpPr>
          <p:cNvPr id="6" name="Footer Placeholder 5"/>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838663042"/>
      </p:ext>
    </p:extLst>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0AFB9-6C8A-48EC-BD92-1F1EBDB1FB05}" type="datetimeFigureOut">
              <a:rPr lang="en-US" smtClean="0">
                <a:solidFill>
                  <a:srgbClr val="FFFFFF">
                    <a:tint val="75000"/>
                  </a:srgbClr>
                </a:solidFill>
              </a:rPr>
              <a:pPr/>
              <a:t>7/9/2016</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7ADC2D48-886C-4F8E-A6A8-EAD4EE605731}"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223047600"/>
      </p:ext>
    </p:extLst>
  </p:cSld>
  <p:clrMapOvr>
    <a:masterClrMapping/>
  </p:clrMapOvr>
  <p:transition spd="slow">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E60AFB9-6C8A-48EC-BD92-1F1EBDB1FB05}" type="datetimeFigureOut">
              <a:rPr lang="en-US" smtClean="0">
                <a:solidFill>
                  <a:srgbClr val="FFFFFF">
                    <a:tint val="75000"/>
                  </a:srgbClr>
                </a:solidFill>
              </a:rPr>
              <a:pPr/>
              <a:t>7/9/2016</a:t>
            </a:fld>
            <a:endParaRPr lang="en-US">
              <a:solidFill>
                <a:srgbClr val="FFFFFF">
                  <a:tint val="75000"/>
                </a:srgbClr>
              </a:solidFill>
            </a:endParaRPr>
          </a:p>
        </p:txBody>
      </p:sp>
      <p:sp>
        <p:nvSpPr>
          <p:cNvPr id="9" name="Slide Number Placeholder 8"/>
          <p:cNvSpPr>
            <a:spLocks noGrp="1"/>
          </p:cNvSpPr>
          <p:nvPr>
            <p:ph type="sldNum" sz="quarter" idx="11"/>
          </p:nvPr>
        </p:nvSpPr>
        <p:spPr/>
        <p:txBody>
          <a:bodyPr/>
          <a:lstStyle/>
          <a:p>
            <a:fld id="{7ADC2D48-886C-4F8E-A6A8-EAD4EE605731}" type="slidenum">
              <a:rPr lang="en-US" smtClean="0">
                <a:solidFill>
                  <a:srgbClr val="FFFFFF">
                    <a:tint val="75000"/>
                  </a:srgbClr>
                </a:solidFill>
              </a:rPr>
              <a:pPr/>
              <a:t>‹#›</a:t>
            </a:fld>
            <a:endParaRPr lang="en-US">
              <a:solidFill>
                <a:srgbClr val="FFFFFF">
                  <a:tint val="75000"/>
                </a:srgbClr>
              </a:solidFill>
            </a:endParaRPr>
          </a:p>
        </p:txBody>
      </p:sp>
      <p:sp>
        <p:nvSpPr>
          <p:cNvPr id="10" name="Footer Placeholder 9"/>
          <p:cNvSpPr>
            <a:spLocks noGrp="1"/>
          </p:cNvSpPr>
          <p:nvPr>
            <p:ph type="ftr" sz="quarter" idx="12"/>
          </p:nvPr>
        </p:nvSpPr>
        <p:spPr>
          <a:xfrm>
            <a:off x="493776" y="6356350"/>
            <a:ext cx="5102352" cy="365125"/>
          </a:xfrm>
        </p:spPr>
        <p:txBody>
          <a:bodyPr/>
          <a:lstStyle/>
          <a:p>
            <a:endParaRPr lang="en-US">
              <a:solidFill>
                <a:srgbClr val="FFFFFF"/>
              </a:solidFill>
            </a:endParaRPr>
          </a:p>
        </p:txBody>
      </p:sp>
    </p:spTree>
    <p:extLst>
      <p:ext uri="{BB962C8B-B14F-4D97-AF65-F5344CB8AC3E}">
        <p14:creationId xmlns:p14="http://schemas.microsoft.com/office/powerpoint/2010/main" val="1902394051"/>
      </p:ext>
    </p:extLst>
  </p:cSld>
  <p:clrMapOvr>
    <a:masterClrMapping/>
  </p:clrMapOvr>
  <p:transition spd="slow">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E60AFB9-6C8A-48EC-BD92-1F1EBDB1FB05}" type="datetimeFigureOut">
              <a:rPr lang="en-US" smtClean="0">
                <a:solidFill>
                  <a:srgbClr val="FFFFFF">
                    <a:tint val="75000"/>
                  </a:srgbClr>
                </a:solidFill>
              </a:rPr>
              <a:pPr/>
              <a:t>7/9/2016</a:t>
            </a:fld>
            <a:endParaRPr lang="en-US">
              <a:solidFill>
                <a:srgbClr val="FFFFFF">
                  <a:tint val="75000"/>
                </a:srgbClr>
              </a:solidFill>
            </a:endParaRPr>
          </a:p>
        </p:txBody>
      </p:sp>
      <p:sp>
        <p:nvSpPr>
          <p:cNvPr id="9" name="Slide Number Placeholder 8"/>
          <p:cNvSpPr>
            <a:spLocks noGrp="1"/>
          </p:cNvSpPr>
          <p:nvPr>
            <p:ph type="sldNum" sz="quarter" idx="11"/>
          </p:nvPr>
        </p:nvSpPr>
        <p:spPr/>
        <p:txBody>
          <a:bodyPr/>
          <a:lstStyle/>
          <a:p>
            <a:fld id="{7ADC2D48-886C-4F8E-A6A8-EAD4EE605731}" type="slidenum">
              <a:rPr lang="en-US" smtClean="0">
                <a:solidFill>
                  <a:srgbClr val="FFFFFF">
                    <a:tint val="75000"/>
                  </a:srgbClr>
                </a:solidFill>
              </a:rPr>
              <a:pPr/>
              <a:t>‹#›</a:t>
            </a:fld>
            <a:endParaRPr lang="en-US">
              <a:solidFill>
                <a:srgbClr val="FFFFFF">
                  <a:tint val="75000"/>
                </a:srgbClr>
              </a:solidFill>
            </a:endParaRPr>
          </a:p>
        </p:txBody>
      </p:sp>
      <p:sp>
        <p:nvSpPr>
          <p:cNvPr id="10" name="Footer Placeholder 9"/>
          <p:cNvSpPr>
            <a:spLocks noGrp="1"/>
          </p:cNvSpPr>
          <p:nvPr>
            <p:ph type="ftr" sz="quarter" idx="12"/>
          </p:nvPr>
        </p:nvSpPr>
        <p:spPr>
          <a:xfrm>
            <a:off x="493776" y="6356350"/>
            <a:ext cx="5102352" cy="365125"/>
          </a:xfrm>
        </p:spPr>
        <p:txBody>
          <a:bodyPr/>
          <a:lstStyle/>
          <a:p>
            <a:endParaRPr lang="en-US">
              <a:solidFill>
                <a:srgbClr val="FFFFFF"/>
              </a:solidFill>
            </a:endParaRPr>
          </a:p>
        </p:txBody>
      </p:sp>
    </p:spTree>
    <p:extLst>
      <p:ext uri="{BB962C8B-B14F-4D97-AF65-F5344CB8AC3E}">
        <p14:creationId xmlns:p14="http://schemas.microsoft.com/office/powerpoint/2010/main" val="4259875759"/>
      </p:ext>
    </p:extLst>
  </p:cSld>
  <p:clrMapOvr>
    <a:masterClrMapping/>
  </p:clrMapOvr>
  <p:transition spd="slow">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2.png"/><Relationship Id="rId2" Type="http://schemas.openxmlformats.org/officeDocument/2006/relationships/slideLayout" Target="../slideLayouts/slideLayout24.xml"/><Relationship Id="rId16" Type="http://schemas.openxmlformats.org/officeDocument/2006/relationships/image" Target="../media/image1.jp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EE60AFB9-6C8A-48EC-BD92-1F1EBDB1FB05}" type="datetimeFigureOut">
              <a:rPr lang="en-US" smtClean="0">
                <a:solidFill>
                  <a:srgbClr val="FFFFFF">
                    <a:tint val="75000"/>
                  </a:srgbClr>
                </a:solidFill>
              </a:rPr>
              <a:pPr/>
              <a:t>7/9/2016</a:t>
            </a:fld>
            <a:endParaRPr lang="en-US">
              <a:solidFill>
                <a:srgbClr val="FFFFFF">
                  <a:tint val="75000"/>
                </a:srgbClr>
              </a:solidFill>
            </a:endParaRPr>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7ADC2D48-886C-4F8E-A6A8-EAD4EE605731}"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8771995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EE60AFB9-6C8A-48EC-BD92-1F1EBDB1FB05}" type="datetimeFigureOut">
              <a:rPr lang="en-US" smtClean="0">
                <a:solidFill>
                  <a:srgbClr val="FFFFFF">
                    <a:tint val="75000"/>
                  </a:srgbClr>
                </a:solidFill>
              </a:rPr>
              <a:pPr/>
              <a:t>7/9/2016</a:t>
            </a:fld>
            <a:endParaRPr lang="en-US">
              <a:solidFill>
                <a:srgbClr val="FFFFFF">
                  <a:tint val="75000"/>
                </a:srgbClr>
              </a:solidFill>
            </a:endParaRPr>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7ADC2D48-886C-4F8E-A6A8-EAD4EE605731}"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97701028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382000" y="228600"/>
            <a:ext cx="609600" cy="609600"/>
          </a:xfrm>
          <a:prstGeom prst="rect">
            <a:avLst/>
          </a:prstGeom>
        </p:spPr>
      </p:pic>
    </p:spTree>
    <p:extLst>
      <p:ext uri="{BB962C8B-B14F-4D97-AF65-F5344CB8AC3E}">
        <p14:creationId xmlns:p14="http://schemas.microsoft.com/office/powerpoint/2010/main" val="1549596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49" r:id="rId12"/>
    <p:sldLayoutId id="2147483650" r:id="rId13"/>
    <p:sldLayoutId id="2147483651"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jpe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21.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1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18" Type="http://schemas.microsoft.com/office/2007/relationships/diagramDrawing" Target="../diagrams/drawing6.xml"/><Relationship Id="rId3" Type="http://schemas.openxmlformats.org/officeDocument/2006/relationships/image" Target="../media/image28.png"/><Relationship Id="rId7" Type="http://schemas.openxmlformats.org/officeDocument/2006/relationships/diagramColors" Target="../diagrams/colors4.xml"/><Relationship Id="rId12" Type="http://schemas.openxmlformats.org/officeDocument/2006/relationships/diagramColors" Target="../diagrams/colors5.xml"/><Relationship Id="rId17" Type="http://schemas.openxmlformats.org/officeDocument/2006/relationships/diagramColors" Target="../diagrams/colors6.xml"/><Relationship Id="rId2" Type="http://schemas.openxmlformats.org/officeDocument/2006/relationships/notesSlide" Target="../notesSlides/notesSlide15.xml"/><Relationship Id="rId16" Type="http://schemas.openxmlformats.org/officeDocument/2006/relationships/diagramQuickStyle" Target="../diagrams/quickStyle6.xml"/><Relationship Id="rId1" Type="http://schemas.openxmlformats.org/officeDocument/2006/relationships/slideLayout" Target="../slideLayouts/slideLayout28.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5" Type="http://schemas.openxmlformats.org/officeDocument/2006/relationships/diagramLayout" Target="../diagrams/layout6.xml"/><Relationship Id="rId10" Type="http://schemas.openxmlformats.org/officeDocument/2006/relationships/diagramLayout" Target="../diagrams/layout5.xml"/><Relationship Id="rId19" Type="http://schemas.openxmlformats.org/officeDocument/2006/relationships/image" Target="../media/image29.png"/><Relationship Id="rId4" Type="http://schemas.openxmlformats.org/officeDocument/2006/relationships/diagramData" Target="../diagrams/data4.xml"/><Relationship Id="rId9" Type="http://schemas.openxmlformats.org/officeDocument/2006/relationships/diagramData" Target="../diagrams/data5.xml"/><Relationship Id="rId14" Type="http://schemas.openxmlformats.org/officeDocument/2006/relationships/diagramData" Target="../diagrams/data6.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32.jpeg"/><Relationship Id="rId5" Type="http://schemas.microsoft.com/office/2007/relationships/hdphoto" Target="../media/hdphoto1.wdp"/><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7" Type="http://schemas.microsoft.com/office/2007/relationships/hdphoto" Target="../media/hdphoto2.wdp"/><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533400"/>
            <a:ext cx="7772400" cy="3169920"/>
          </a:xfrm>
        </p:spPr>
        <p:txBody>
          <a:bodyPr>
            <a:noAutofit/>
          </a:bodyPr>
          <a:lstStyle/>
          <a:p>
            <a:pPr>
              <a:lnSpc>
                <a:spcPct val="150000"/>
              </a:lnSpc>
            </a:pPr>
            <a:r>
              <a:rPr lang="en-US" sz="2400" cap="none" spc="300" dirty="0">
                <a:latin typeface="Adobe Fan Heiti Std B" pitchFamily="34" charset="-128"/>
                <a:ea typeface="Adobe Fan Heiti Std B" pitchFamily="34" charset="-128"/>
              </a:rPr>
              <a:t>When asked to name the most common skills gaps they encounter in recruiting, responding HR professionals </a:t>
            </a:r>
            <a:r>
              <a:rPr lang="en-US" sz="2400" cap="none" spc="300" dirty="0" smtClean="0">
                <a:latin typeface="Adobe Fan Heiti Std B" pitchFamily="34" charset="-128"/>
                <a:ea typeface="Adobe Fan Heiti Std B" pitchFamily="34" charset="-128"/>
              </a:rPr>
              <a:t>noted CRITICAL THINKING </a:t>
            </a:r>
            <a:r>
              <a:rPr lang="en-US" sz="2400" cap="none" spc="300" dirty="0">
                <a:latin typeface="Adobe Fan Heiti Std B" pitchFamily="34" charset="-128"/>
                <a:ea typeface="Adobe Fan Heiti Std B" pitchFamily="34" charset="-128"/>
              </a:rPr>
              <a:t>and </a:t>
            </a:r>
            <a:r>
              <a:rPr lang="en-US" sz="2400" cap="none" spc="300" dirty="0" smtClean="0">
                <a:latin typeface="Adobe Fan Heiti Std B" pitchFamily="34" charset="-128"/>
                <a:ea typeface="Adobe Fan Heiti Std B" pitchFamily="34" charset="-128"/>
              </a:rPr>
              <a:t>PROBLEM-SOLVING, </a:t>
            </a:r>
            <a:r>
              <a:rPr lang="en-US" sz="2400" cap="none" spc="300" dirty="0">
                <a:latin typeface="Adobe Fan Heiti Std B" pitchFamily="34" charset="-128"/>
                <a:ea typeface="Adobe Fan Heiti Std B" pitchFamily="34" charset="-128"/>
              </a:rPr>
              <a:t>professionalism and work ethic, written communications and leadership.</a:t>
            </a:r>
          </a:p>
        </p:txBody>
      </p:sp>
      <p:sp>
        <p:nvSpPr>
          <p:cNvPr id="4" name="Title 2"/>
          <p:cNvSpPr txBox="1">
            <a:spLocks/>
          </p:cNvSpPr>
          <p:nvPr/>
        </p:nvSpPr>
        <p:spPr>
          <a:xfrm>
            <a:off x="4191000" y="4876800"/>
            <a:ext cx="3886200" cy="1657662"/>
          </a:xfrm>
          <a:prstGeom prst="rect">
            <a:avLst/>
          </a:prstGeom>
        </p:spPr>
        <p:txBody>
          <a:bodyPr vert="horz" lIns="91440" tIns="45720" rIns="91440" bIns="45720" rtlCol="0" anchor="t">
            <a:normAutofit/>
          </a:bodyPr>
          <a:lst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smtClean="0">
                <a:solidFill>
                  <a:srgbClr val="FFFFFF"/>
                </a:solidFill>
              </a:rPr>
              <a:t>SHRM poll surveyed more than 3,400 HR professionals randomly chosen from the society’s membership</a:t>
            </a:r>
            <a:endParaRPr lang="en-US" sz="1600" dirty="0">
              <a:solidFill>
                <a:srgbClr val="FFFFFF"/>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4242370"/>
            <a:ext cx="2262266" cy="1808720"/>
          </a:xfrm>
          <a:prstGeom prst="rect">
            <a:avLst/>
          </a:prstGeom>
        </p:spPr>
      </p:pic>
    </p:spTree>
    <p:extLst>
      <p:ext uri="{BB962C8B-B14F-4D97-AF65-F5344CB8AC3E}">
        <p14:creationId xmlns:p14="http://schemas.microsoft.com/office/powerpoint/2010/main" val="1239083965"/>
      </p:ext>
    </p:extLst>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843759" y="1086872"/>
            <a:ext cx="6487886" cy="552676"/>
          </a:xfrm>
        </p:spPr>
        <p:txBody>
          <a:bodyPr>
            <a:normAutofit fontScale="90000"/>
          </a:bodyPr>
          <a:lstStyle/>
          <a:p>
            <a:pPr algn="l"/>
            <a:r>
              <a:rPr lang="en-US" sz="4000" dirty="0" smtClean="0">
                <a:latin typeface="Arial Narrow" pitchFamily="34" charset="0"/>
              </a:rPr>
              <a:t>Workplace Learning Outcomes</a:t>
            </a:r>
          </a:p>
        </p:txBody>
      </p:sp>
      <p:pic>
        <p:nvPicPr>
          <p:cNvPr id="7" name="Picture 6" descr="4 the number.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6286" y="313986"/>
            <a:ext cx="1550239" cy="1545771"/>
          </a:xfrm>
          <a:prstGeom prst="rect">
            <a:avLst/>
          </a:prstGeom>
        </p:spPr>
      </p:pic>
      <p:graphicFrame>
        <p:nvGraphicFramePr>
          <p:cNvPr id="5" name="Diagram 4"/>
          <p:cNvGraphicFramePr/>
          <p:nvPr>
            <p:extLst>
              <p:ext uri="{D42A27DB-BD31-4B8C-83A1-F6EECF244321}">
                <p14:modId xmlns:p14="http://schemas.microsoft.com/office/powerpoint/2010/main" val="190902794"/>
              </p:ext>
            </p:extLst>
          </p:nvPr>
        </p:nvGraphicFramePr>
        <p:xfrm>
          <a:off x="1648262" y="1905230"/>
          <a:ext cx="6133679" cy="38013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2662814" y="1682911"/>
            <a:ext cx="2137786" cy="1212689"/>
          </a:xfrm>
        </p:spPr>
        <p:txBody>
          <a:bodyPr/>
          <a:lstStyle/>
          <a:p>
            <a:pPr>
              <a:defRPr/>
            </a:pPr>
            <a:endParaRPr lang="en-US" sz="1800" dirty="0" smtClean="0">
              <a:solidFill>
                <a:schemeClr val="tx2"/>
              </a:solidFill>
            </a:endParaRPr>
          </a:p>
          <a:p>
            <a:pPr>
              <a:buFont typeface="Wingdings" pitchFamily="2" charset="2"/>
              <a:buNone/>
              <a:defRPr/>
            </a:pPr>
            <a:r>
              <a:rPr lang="en-US" sz="2400" dirty="0" smtClean="0">
                <a:solidFill>
                  <a:schemeClr val="tx2"/>
                </a:solidFill>
              </a:rPr>
              <a:t>Experience</a:t>
            </a:r>
          </a:p>
          <a:p>
            <a:pPr>
              <a:lnSpc>
                <a:spcPct val="80000"/>
              </a:lnSpc>
              <a:buFont typeface="Wingdings" pitchFamily="2" charset="2"/>
              <a:buNone/>
              <a:defRPr/>
            </a:pPr>
            <a:r>
              <a:rPr lang="en-US" sz="1600" dirty="0" smtClean="0">
                <a:solidFill>
                  <a:schemeClr val="tx2"/>
                </a:solidFill>
              </a:rPr>
              <a:t>Live It. Learn It.</a:t>
            </a:r>
          </a:p>
          <a:p>
            <a:pPr>
              <a:lnSpc>
                <a:spcPct val="80000"/>
              </a:lnSpc>
              <a:buFont typeface="Wingdings" pitchFamily="2" charset="2"/>
              <a:buNone/>
              <a:defRPr/>
            </a:pPr>
            <a:endParaRPr lang="en-US" sz="2400" dirty="0" smtClean="0">
              <a:solidFill>
                <a:schemeClr val="tx2"/>
              </a:solidFill>
            </a:endParaRPr>
          </a:p>
          <a:p>
            <a:pPr>
              <a:defRPr/>
            </a:pPr>
            <a:endParaRPr lang="en-US" sz="1600" dirty="0" smtClean="0">
              <a:solidFill>
                <a:schemeClr val="tx2"/>
              </a:solidFill>
            </a:endParaRPr>
          </a:p>
          <a:p>
            <a:pPr>
              <a:defRPr/>
            </a:pPr>
            <a:endParaRPr lang="en-US" sz="2400" dirty="0" smtClean="0">
              <a:solidFill>
                <a:schemeClr val="tx2"/>
              </a:solidFill>
            </a:endParaRPr>
          </a:p>
        </p:txBody>
      </p:sp>
      <p:pic>
        <p:nvPicPr>
          <p:cNvPr id="16391" name="Picture 15" descr="surveyor.JPG"/>
          <p:cNvPicPr>
            <a:picLocks noChangeAspect="1"/>
          </p:cNvPicPr>
          <p:nvPr/>
        </p:nvPicPr>
        <p:blipFill>
          <a:blip r:embed="rId3" cstate="print">
            <a:lum bright="20000"/>
          </a:blip>
          <a:srcRect b="12500"/>
          <a:stretch>
            <a:fillRect/>
          </a:stretch>
        </p:blipFill>
        <p:spPr bwMode="auto">
          <a:xfrm>
            <a:off x="504253" y="1551150"/>
            <a:ext cx="1589242" cy="2102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2"/>
          <p:cNvSpPr txBox="1">
            <a:spLocks noChangeArrowheads="1"/>
          </p:cNvSpPr>
          <p:nvPr/>
        </p:nvSpPr>
        <p:spPr bwMode="auto">
          <a:xfrm>
            <a:off x="407773" y="457200"/>
            <a:ext cx="7663543" cy="5526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rgbClr val="015289"/>
                </a:solidFill>
                <a:latin typeface="+mj-lt"/>
                <a:ea typeface="+mj-ea"/>
                <a:cs typeface="+mj-cs"/>
              </a:defRPr>
            </a:lvl1pPr>
            <a:lvl2pPr algn="l" rtl="0" eaLnBrk="0" fontAlgn="base" hangingPunct="0">
              <a:spcBef>
                <a:spcPct val="0"/>
              </a:spcBef>
              <a:spcAft>
                <a:spcPct val="0"/>
              </a:spcAft>
              <a:defRPr sz="3200">
                <a:solidFill>
                  <a:srgbClr val="015289"/>
                </a:solidFill>
                <a:latin typeface="Garamond" pitchFamily="18" charset="0"/>
              </a:defRPr>
            </a:lvl2pPr>
            <a:lvl3pPr algn="l" rtl="0" eaLnBrk="0" fontAlgn="base" hangingPunct="0">
              <a:spcBef>
                <a:spcPct val="0"/>
              </a:spcBef>
              <a:spcAft>
                <a:spcPct val="0"/>
              </a:spcAft>
              <a:defRPr sz="3200">
                <a:solidFill>
                  <a:srgbClr val="015289"/>
                </a:solidFill>
                <a:latin typeface="Garamond" pitchFamily="18" charset="0"/>
              </a:defRPr>
            </a:lvl3pPr>
            <a:lvl4pPr algn="l" rtl="0" eaLnBrk="0" fontAlgn="base" hangingPunct="0">
              <a:spcBef>
                <a:spcPct val="0"/>
              </a:spcBef>
              <a:spcAft>
                <a:spcPct val="0"/>
              </a:spcAft>
              <a:defRPr sz="3200">
                <a:solidFill>
                  <a:srgbClr val="015289"/>
                </a:solidFill>
                <a:latin typeface="Garamond" pitchFamily="18" charset="0"/>
              </a:defRPr>
            </a:lvl4pPr>
            <a:lvl5pPr algn="l" rtl="0" eaLnBrk="0" fontAlgn="base" hangingPunct="0">
              <a:spcBef>
                <a:spcPct val="0"/>
              </a:spcBef>
              <a:spcAft>
                <a:spcPct val="0"/>
              </a:spcAft>
              <a:defRPr sz="3200">
                <a:solidFill>
                  <a:srgbClr val="015289"/>
                </a:solidFill>
                <a:latin typeface="Garamond" pitchFamily="18" charset="0"/>
              </a:defRPr>
            </a:lvl5pPr>
            <a:lvl6pPr marL="457200" algn="l" rtl="0" fontAlgn="base">
              <a:spcBef>
                <a:spcPct val="0"/>
              </a:spcBef>
              <a:spcAft>
                <a:spcPct val="0"/>
              </a:spcAft>
              <a:defRPr sz="3200">
                <a:solidFill>
                  <a:srgbClr val="015289"/>
                </a:solidFill>
                <a:latin typeface="Garamond" pitchFamily="18" charset="0"/>
              </a:defRPr>
            </a:lvl6pPr>
            <a:lvl7pPr marL="914400" algn="l" rtl="0" fontAlgn="base">
              <a:spcBef>
                <a:spcPct val="0"/>
              </a:spcBef>
              <a:spcAft>
                <a:spcPct val="0"/>
              </a:spcAft>
              <a:defRPr sz="3200">
                <a:solidFill>
                  <a:srgbClr val="015289"/>
                </a:solidFill>
                <a:latin typeface="Garamond" pitchFamily="18" charset="0"/>
              </a:defRPr>
            </a:lvl7pPr>
            <a:lvl8pPr marL="1371600" algn="l" rtl="0" fontAlgn="base">
              <a:spcBef>
                <a:spcPct val="0"/>
              </a:spcBef>
              <a:spcAft>
                <a:spcPct val="0"/>
              </a:spcAft>
              <a:defRPr sz="3200">
                <a:solidFill>
                  <a:srgbClr val="015289"/>
                </a:solidFill>
                <a:latin typeface="Garamond" pitchFamily="18" charset="0"/>
              </a:defRPr>
            </a:lvl8pPr>
            <a:lvl9pPr marL="1828800" algn="l" rtl="0" fontAlgn="base">
              <a:spcBef>
                <a:spcPct val="0"/>
              </a:spcBef>
              <a:spcAft>
                <a:spcPct val="0"/>
              </a:spcAft>
              <a:defRPr sz="3200">
                <a:solidFill>
                  <a:srgbClr val="015289"/>
                </a:solidFill>
                <a:latin typeface="Garamond" pitchFamily="18" charset="0"/>
              </a:defRPr>
            </a:lvl9pPr>
          </a:lstStyle>
          <a:p>
            <a:r>
              <a:rPr lang="en-US" sz="4000" kern="0" dirty="0">
                <a:latin typeface="Arial" charset="0"/>
              </a:rPr>
              <a:t>The adult learns by…</a:t>
            </a:r>
          </a:p>
        </p:txBody>
      </p:sp>
    </p:spTree>
    <p:extLst>
      <p:ext uri="{BB962C8B-B14F-4D97-AF65-F5344CB8AC3E}">
        <p14:creationId xmlns:p14="http://schemas.microsoft.com/office/powerpoint/2010/main" val="171990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fade">
                                      <p:cBhvr>
                                        <p:cTn id="7" dur="500"/>
                                        <p:tgtEl>
                                          <p:spTgt spid="163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35">
                                            <p:txEl>
                                              <p:pRg st="1" end="1"/>
                                            </p:txEl>
                                          </p:spTgt>
                                        </p:tgtEl>
                                        <p:attrNameLst>
                                          <p:attrName>style.visibility</p:attrName>
                                        </p:attrNameLst>
                                      </p:cBhvr>
                                      <p:to>
                                        <p:strVal val="visible"/>
                                      </p:to>
                                    </p:set>
                                    <p:animEffect transition="in" filter="fade">
                                      <p:cBhvr>
                                        <p:cTn id="10" dur="500"/>
                                        <p:tgtEl>
                                          <p:spTgt spid="1843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Effect transition="in" filter="fade">
                                      <p:cBhvr>
                                        <p:cTn id="13"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algn="l" eaLnBrk="0" fontAlgn="base" hangingPunct="0">
              <a:spcAft>
                <a:spcPct val="0"/>
              </a:spcAft>
            </a:pPr>
            <a:r>
              <a:rPr lang="en-US" sz="3600" dirty="0">
                <a:latin typeface="Arial Narrow" pitchFamily="34" charset="0"/>
              </a:rPr>
              <a:t>The adult learns by…</a:t>
            </a:r>
          </a:p>
        </p:txBody>
      </p:sp>
      <p:sp>
        <p:nvSpPr>
          <p:cNvPr id="18435" name="Rectangle 3"/>
          <p:cNvSpPr>
            <a:spLocks noGrp="1" noChangeArrowheads="1"/>
          </p:cNvSpPr>
          <p:nvPr>
            <p:ph idx="1"/>
          </p:nvPr>
        </p:nvSpPr>
        <p:spPr>
          <a:xfrm>
            <a:off x="2753689" y="965715"/>
            <a:ext cx="6211555" cy="4963447"/>
          </a:xfrm>
        </p:spPr>
        <p:txBody>
          <a:bodyPr/>
          <a:lstStyle/>
          <a:p>
            <a:pPr>
              <a:defRPr/>
            </a:pPr>
            <a:endParaRPr lang="en-US" sz="1800" dirty="0" smtClean="0">
              <a:solidFill>
                <a:schemeClr val="tx2"/>
              </a:solidFill>
            </a:endParaRPr>
          </a:p>
          <a:p>
            <a:pPr>
              <a:buFont typeface="Wingdings" pitchFamily="2" charset="2"/>
              <a:buNone/>
              <a:defRPr/>
            </a:pPr>
            <a:r>
              <a:rPr lang="en-US" sz="2400" dirty="0" smtClean="0">
                <a:solidFill>
                  <a:schemeClr val="tx2"/>
                </a:solidFill>
              </a:rPr>
              <a:t>Experience</a:t>
            </a:r>
          </a:p>
          <a:p>
            <a:pPr>
              <a:lnSpc>
                <a:spcPct val="80000"/>
              </a:lnSpc>
              <a:buFont typeface="Wingdings" pitchFamily="2" charset="2"/>
              <a:buNone/>
              <a:defRPr/>
            </a:pPr>
            <a:r>
              <a:rPr lang="en-US" sz="1600" dirty="0" smtClean="0">
                <a:solidFill>
                  <a:schemeClr val="tx2"/>
                </a:solidFill>
              </a:rPr>
              <a:t>Live It. Learn It</a:t>
            </a:r>
            <a:r>
              <a:rPr lang="en-US" sz="2400" dirty="0" smtClean="0">
                <a:solidFill>
                  <a:schemeClr val="tx2"/>
                </a:solidFill>
              </a:rPr>
              <a:t>.</a:t>
            </a:r>
          </a:p>
          <a:p>
            <a:pPr>
              <a:lnSpc>
                <a:spcPct val="80000"/>
              </a:lnSpc>
              <a:buFont typeface="Wingdings" pitchFamily="2" charset="2"/>
              <a:buNone/>
              <a:defRPr/>
            </a:pPr>
            <a:endParaRPr lang="en-US" sz="2400" dirty="0" smtClean="0">
              <a:solidFill>
                <a:schemeClr val="tx2"/>
              </a:solidFill>
            </a:endParaRPr>
          </a:p>
          <a:p>
            <a:pPr>
              <a:lnSpc>
                <a:spcPct val="80000"/>
              </a:lnSpc>
              <a:buFont typeface="Wingdings" pitchFamily="2" charset="2"/>
              <a:buNone/>
              <a:defRPr/>
            </a:pPr>
            <a:endParaRPr lang="en-US" sz="2400" dirty="0" smtClean="0">
              <a:solidFill>
                <a:schemeClr val="tx2"/>
              </a:solidFill>
            </a:endParaRPr>
          </a:p>
          <a:p>
            <a:pPr marL="0" indent="0">
              <a:lnSpc>
                <a:spcPct val="150000"/>
              </a:lnSpc>
              <a:buFont typeface="Wingdings" pitchFamily="2" charset="2"/>
              <a:buNone/>
              <a:defRPr/>
            </a:pPr>
            <a:r>
              <a:rPr lang="en-US" sz="2400" dirty="0">
                <a:solidFill>
                  <a:schemeClr val="tx2"/>
                </a:solidFill>
              </a:rPr>
              <a:t>Observation and reflection </a:t>
            </a:r>
            <a:r>
              <a:rPr lang="en-US" sz="3600" dirty="0">
                <a:solidFill>
                  <a:schemeClr val="tx2"/>
                </a:solidFill>
              </a:rPr>
              <a:t/>
            </a:r>
            <a:br>
              <a:rPr lang="en-US" sz="3600" dirty="0">
                <a:solidFill>
                  <a:schemeClr val="tx2"/>
                </a:solidFill>
              </a:rPr>
            </a:br>
            <a:r>
              <a:rPr lang="en-US" sz="1600" dirty="0" smtClean="0">
                <a:solidFill>
                  <a:schemeClr val="tx2"/>
                </a:solidFill>
              </a:rPr>
              <a:t>What </a:t>
            </a:r>
            <a:r>
              <a:rPr lang="en-US" sz="1600" dirty="0">
                <a:solidFill>
                  <a:schemeClr val="tx2"/>
                </a:solidFill>
              </a:rPr>
              <a:t>happened? Why? Can it happen again? Do I want it to? </a:t>
            </a:r>
            <a:br>
              <a:rPr lang="en-US" sz="1600" dirty="0">
                <a:solidFill>
                  <a:schemeClr val="tx2"/>
                </a:solidFill>
              </a:rPr>
            </a:br>
            <a:r>
              <a:rPr lang="en-US" sz="1600" dirty="0" smtClean="0">
                <a:solidFill>
                  <a:schemeClr val="tx2"/>
                </a:solidFill>
              </a:rPr>
              <a:t>Is </a:t>
            </a:r>
            <a:r>
              <a:rPr lang="en-US" sz="1600" dirty="0">
                <a:solidFill>
                  <a:schemeClr val="tx2"/>
                </a:solidFill>
              </a:rPr>
              <a:t>this a good thing or a bad thing? What have I learned from this? </a:t>
            </a:r>
          </a:p>
          <a:p>
            <a:pPr>
              <a:lnSpc>
                <a:spcPct val="150000"/>
              </a:lnSpc>
              <a:buFontTx/>
              <a:buNone/>
              <a:defRPr/>
            </a:pPr>
            <a:endParaRPr lang="en-US" sz="2400" dirty="0" smtClean="0">
              <a:solidFill>
                <a:schemeClr val="tx2"/>
              </a:solidFill>
            </a:endParaRPr>
          </a:p>
          <a:p>
            <a:pPr>
              <a:buFontTx/>
              <a:buNone/>
              <a:defRPr/>
            </a:pPr>
            <a:endParaRPr lang="en-US" sz="2400" dirty="0" smtClean="0">
              <a:solidFill>
                <a:schemeClr val="tx2"/>
              </a:solidFill>
            </a:endParaRPr>
          </a:p>
          <a:p>
            <a:pPr>
              <a:defRPr/>
            </a:pPr>
            <a:endParaRPr lang="en-US" sz="1600" dirty="0" smtClean="0">
              <a:solidFill>
                <a:schemeClr val="tx2"/>
              </a:solidFill>
            </a:endParaRPr>
          </a:p>
          <a:p>
            <a:pPr>
              <a:defRPr/>
            </a:pPr>
            <a:endParaRPr lang="en-US" sz="2400" dirty="0" smtClean="0">
              <a:solidFill>
                <a:schemeClr val="tx2"/>
              </a:solidFill>
            </a:endParaRPr>
          </a:p>
        </p:txBody>
      </p:sp>
      <p:pic>
        <p:nvPicPr>
          <p:cNvPr id="16390" name="Picture 14" descr="q mark.jpg"/>
          <p:cNvPicPr>
            <a:picLocks noChangeAspect="1"/>
          </p:cNvPicPr>
          <p:nvPr/>
        </p:nvPicPr>
        <p:blipFill>
          <a:blip r:embed="rId3" cstate="print"/>
          <a:srcRect/>
          <a:stretch>
            <a:fillRect/>
          </a:stretch>
        </p:blipFill>
        <p:spPr bwMode="auto">
          <a:xfrm>
            <a:off x="835317" y="3387297"/>
            <a:ext cx="1460500" cy="12144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391" name="Picture 15" descr="surveyor.JPG"/>
          <p:cNvPicPr>
            <a:picLocks noChangeAspect="1"/>
          </p:cNvPicPr>
          <p:nvPr/>
        </p:nvPicPr>
        <p:blipFill>
          <a:blip r:embed="rId4" cstate="print">
            <a:lum bright="20000"/>
          </a:blip>
          <a:srcRect b="12500"/>
          <a:stretch>
            <a:fillRect/>
          </a:stretch>
        </p:blipFill>
        <p:spPr bwMode="auto">
          <a:xfrm>
            <a:off x="883443" y="1466099"/>
            <a:ext cx="1154113" cy="1527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92433">
            <a:off x="6920205" y="4433952"/>
            <a:ext cx="1266981" cy="1905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9115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algn="l" eaLnBrk="0" fontAlgn="base" hangingPunct="0">
              <a:spcAft>
                <a:spcPct val="0"/>
              </a:spcAft>
            </a:pPr>
            <a:r>
              <a:rPr lang="en-US" sz="3600" dirty="0">
                <a:latin typeface="Arial Narrow" pitchFamily="34" charset="0"/>
              </a:rPr>
              <a:t>The adult learns by…</a:t>
            </a:r>
          </a:p>
        </p:txBody>
      </p:sp>
      <p:sp>
        <p:nvSpPr>
          <p:cNvPr id="18435" name="Rectangle 3"/>
          <p:cNvSpPr>
            <a:spLocks noGrp="1" noChangeArrowheads="1"/>
          </p:cNvSpPr>
          <p:nvPr>
            <p:ph idx="1"/>
          </p:nvPr>
        </p:nvSpPr>
        <p:spPr>
          <a:xfrm>
            <a:off x="2767263" y="1428464"/>
            <a:ext cx="6001599" cy="4419887"/>
          </a:xfrm>
        </p:spPr>
        <p:txBody>
          <a:bodyPr>
            <a:normAutofit fontScale="92500" lnSpcReduction="10000"/>
          </a:bodyPr>
          <a:lstStyle/>
          <a:p>
            <a:pPr>
              <a:defRPr/>
            </a:pPr>
            <a:endParaRPr lang="en-US" sz="1800" dirty="0" smtClean="0">
              <a:solidFill>
                <a:schemeClr val="tx2"/>
              </a:solidFill>
            </a:endParaRPr>
          </a:p>
          <a:p>
            <a:pPr>
              <a:buFont typeface="Wingdings" pitchFamily="2" charset="2"/>
              <a:buNone/>
              <a:defRPr/>
            </a:pPr>
            <a:r>
              <a:rPr lang="en-US" sz="2400" dirty="0" smtClean="0">
                <a:solidFill>
                  <a:schemeClr val="tx2"/>
                </a:solidFill>
              </a:rPr>
              <a:t>Experience</a:t>
            </a:r>
          </a:p>
          <a:p>
            <a:pPr>
              <a:lnSpc>
                <a:spcPct val="80000"/>
              </a:lnSpc>
              <a:buFont typeface="Wingdings" pitchFamily="2" charset="2"/>
              <a:buNone/>
              <a:defRPr/>
            </a:pPr>
            <a:r>
              <a:rPr lang="en-US" sz="1600" dirty="0" smtClean="0">
                <a:solidFill>
                  <a:schemeClr val="tx2"/>
                </a:solidFill>
              </a:rPr>
              <a:t>Live It. Learn It</a:t>
            </a:r>
            <a:r>
              <a:rPr lang="en-US" sz="2400" dirty="0" smtClean="0">
                <a:solidFill>
                  <a:schemeClr val="tx2"/>
                </a:solidFill>
              </a:rPr>
              <a:t>.</a:t>
            </a:r>
          </a:p>
          <a:p>
            <a:pPr>
              <a:lnSpc>
                <a:spcPct val="80000"/>
              </a:lnSpc>
              <a:buFont typeface="Wingdings" pitchFamily="2" charset="2"/>
              <a:buNone/>
              <a:defRPr/>
            </a:pPr>
            <a:endParaRPr lang="en-US" sz="2400" dirty="0" smtClean="0">
              <a:solidFill>
                <a:schemeClr val="tx2"/>
              </a:solidFill>
            </a:endParaRPr>
          </a:p>
          <a:p>
            <a:pPr>
              <a:lnSpc>
                <a:spcPct val="80000"/>
              </a:lnSpc>
              <a:buFont typeface="Wingdings" pitchFamily="2" charset="2"/>
              <a:buNone/>
              <a:defRPr/>
            </a:pPr>
            <a:endParaRPr lang="en-US" sz="2400" dirty="0" smtClean="0">
              <a:solidFill>
                <a:schemeClr val="tx2"/>
              </a:solidFill>
            </a:endParaRPr>
          </a:p>
          <a:p>
            <a:pPr marL="0" indent="0">
              <a:lnSpc>
                <a:spcPct val="150000"/>
              </a:lnSpc>
              <a:buFont typeface="Wingdings" pitchFamily="2" charset="2"/>
              <a:buNone/>
              <a:defRPr/>
            </a:pPr>
            <a:r>
              <a:rPr lang="en-US" sz="2400" dirty="0" smtClean="0">
                <a:solidFill>
                  <a:schemeClr val="tx2"/>
                </a:solidFill>
              </a:rPr>
              <a:t>Observation and reflection </a:t>
            </a:r>
            <a:br>
              <a:rPr lang="en-US" sz="2400" dirty="0" smtClean="0">
                <a:solidFill>
                  <a:schemeClr val="tx2"/>
                </a:solidFill>
              </a:rPr>
            </a:br>
            <a:r>
              <a:rPr lang="en-US" sz="1600" dirty="0" smtClean="0">
                <a:solidFill>
                  <a:schemeClr val="tx2"/>
                </a:solidFill>
              </a:rPr>
              <a:t>What happened? Why? Can it happen again? Do I want it to? </a:t>
            </a:r>
            <a:br>
              <a:rPr lang="en-US" sz="1600" dirty="0" smtClean="0">
                <a:solidFill>
                  <a:schemeClr val="tx2"/>
                </a:solidFill>
              </a:rPr>
            </a:br>
            <a:r>
              <a:rPr lang="en-US" sz="1600" dirty="0" smtClean="0">
                <a:solidFill>
                  <a:schemeClr val="tx2"/>
                </a:solidFill>
              </a:rPr>
              <a:t> Is this a good thing or a bad thing? What have I learned from this? </a:t>
            </a:r>
          </a:p>
          <a:p>
            <a:pPr>
              <a:buFontTx/>
              <a:buNone/>
              <a:defRPr/>
            </a:pPr>
            <a:endParaRPr lang="en-US" sz="2400" dirty="0" smtClean="0">
              <a:solidFill>
                <a:schemeClr val="tx2"/>
              </a:solidFill>
            </a:endParaRPr>
          </a:p>
          <a:p>
            <a:pPr>
              <a:buFontTx/>
              <a:buNone/>
              <a:defRPr/>
            </a:pPr>
            <a:endParaRPr lang="en-US" sz="2400" dirty="0" smtClean="0">
              <a:solidFill>
                <a:schemeClr val="tx2"/>
              </a:solidFill>
            </a:endParaRPr>
          </a:p>
          <a:p>
            <a:pPr>
              <a:buFontTx/>
              <a:buNone/>
              <a:defRPr/>
            </a:pPr>
            <a:r>
              <a:rPr lang="en-US" sz="2400" dirty="0" smtClean="0">
                <a:solidFill>
                  <a:schemeClr val="tx2"/>
                </a:solidFill>
              </a:rPr>
              <a:t>Thinking</a:t>
            </a:r>
          </a:p>
          <a:p>
            <a:pPr>
              <a:lnSpc>
                <a:spcPct val="60000"/>
              </a:lnSpc>
              <a:buFontTx/>
              <a:buNone/>
              <a:defRPr/>
            </a:pPr>
            <a:r>
              <a:rPr lang="en-US" sz="1600" dirty="0" smtClean="0">
                <a:solidFill>
                  <a:schemeClr val="tx2"/>
                </a:solidFill>
              </a:rPr>
              <a:t> Questioning: Why? Why now? What if? What if not?</a:t>
            </a:r>
            <a:r>
              <a:rPr lang="en-US" sz="2400" dirty="0" smtClean="0">
                <a:solidFill>
                  <a:schemeClr val="tx2"/>
                </a:solidFill>
              </a:rPr>
              <a:t> </a:t>
            </a:r>
            <a:r>
              <a:rPr lang="en-US" sz="1600" dirty="0" smtClean="0">
                <a:solidFill>
                  <a:schemeClr val="tx2"/>
                </a:solidFill>
              </a:rPr>
              <a:t>Yeah, but…</a:t>
            </a:r>
          </a:p>
          <a:p>
            <a:pPr>
              <a:defRPr/>
            </a:pPr>
            <a:endParaRPr lang="en-US" sz="1600" dirty="0" smtClean="0">
              <a:solidFill>
                <a:schemeClr val="tx2"/>
              </a:solidFill>
            </a:endParaRPr>
          </a:p>
          <a:p>
            <a:pPr>
              <a:defRPr/>
            </a:pPr>
            <a:endParaRPr lang="en-US" sz="2400" dirty="0" smtClean="0">
              <a:solidFill>
                <a:schemeClr val="tx2"/>
              </a:solidFill>
            </a:endParaRPr>
          </a:p>
        </p:txBody>
      </p:sp>
      <p:pic>
        <p:nvPicPr>
          <p:cNvPr id="16389" name="Picture 13" descr="confused 3.jpg"/>
          <p:cNvPicPr>
            <a:picLocks noChangeAspect="1"/>
          </p:cNvPicPr>
          <p:nvPr/>
        </p:nvPicPr>
        <p:blipFill>
          <a:blip r:embed="rId3" cstate="print"/>
          <a:srcRect l="1627" b="37569"/>
          <a:stretch>
            <a:fillRect/>
          </a:stretch>
        </p:blipFill>
        <p:spPr bwMode="auto">
          <a:xfrm>
            <a:off x="747852" y="4556967"/>
            <a:ext cx="1869643" cy="1482885"/>
          </a:xfrm>
          <a:prstGeom prst="rect">
            <a:avLst/>
          </a:prstGeom>
          <a:ln>
            <a:noFill/>
          </a:ln>
          <a:effectLst>
            <a:softEdge rad="112500"/>
          </a:effectLst>
        </p:spPr>
      </p:pic>
      <p:pic>
        <p:nvPicPr>
          <p:cNvPr id="16390" name="Picture 14" descr="q mark.jpg"/>
          <p:cNvPicPr>
            <a:picLocks noChangeAspect="1"/>
          </p:cNvPicPr>
          <p:nvPr/>
        </p:nvPicPr>
        <p:blipFill>
          <a:blip r:embed="rId4" cstate="print"/>
          <a:srcRect/>
          <a:stretch>
            <a:fillRect/>
          </a:stretch>
        </p:blipFill>
        <p:spPr bwMode="auto">
          <a:xfrm>
            <a:off x="923967" y="3205301"/>
            <a:ext cx="1460500" cy="12144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391" name="Picture 15" descr="surveyor.JPG"/>
          <p:cNvPicPr>
            <a:picLocks noChangeAspect="1"/>
          </p:cNvPicPr>
          <p:nvPr/>
        </p:nvPicPr>
        <p:blipFill>
          <a:blip r:embed="rId5" cstate="print">
            <a:lum bright="20000"/>
          </a:blip>
          <a:srcRect b="12500"/>
          <a:stretch>
            <a:fillRect/>
          </a:stretch>
        </p:blipFill>
        <p:spPr bwMode="auto">
          <a:xfrm>
            <a:off x="996156" y="1428464"/>
            <a:ext cx="1154113" cy="1527175"/>
          </a:xfrm>
          <a:prstGeom prst="rect">
            <a:avLst/>
          </a:prstGeom>
          <a:noFill/>
          <a:ln w="9525">
            <a:noFill/>
            <a:miter lim="800000"/>
            <a:headEnd/>
            <a:tailEnd/>
          </a:ln>
        </p:spPr>
      </p:pic>
    </p:spTree>
    <p:extLst>
      <p:ext uri="{BB962C8B-B14F-4D97-AF65-F5344CB8AC3E}">
        <p14:creationId xmlns:p14="http://schemas.microsoft.com/office/powerpoint/2010/main" val="1978360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algn="l"/>
            <a:r>
              <a:rPr lang="en-US" sz="4000" dirty="0"/>
              <a:t>Question</a:t>
            </a:r>
            <a:r>
              <a:rPr lang="en-US" dirty="0"/>
              <a:t> </a:t>
            </a:r>
            <a:r>
              <a:rPr lang="en-US" sz="4000" dirty="0"/>
              <a:t>+ Answer Techniques</a:t>
            </a:r>
            <a:endParaRPr lang="en-US" sz="4000" dirty="0"/>
          </a:p>
        </p:txBody>
      </p:sp>
      <p:sp>
        <p:nvSpPr>
          <p:cNvPr id="27651" name="Rectangle 3"/>
          <p:cNvSpPr>
            <a:spLocks noGrp="1" noChangeArrowheads="1"/>
          </p:cNvSpPr>
          <p:nvPr>
            <p:ph idx="1"/>
          </p:nvPr>
        </p:nvSpPr>
        <p:spPr>
          <a:xfrm>
            <a:off x="228600" y="1600200"/>
            <a:ext cx="9144000" cy="4525963"/>
          </a:xfrm>
        </p:spPr>
        <p:txBody>
          <a:bodyPr/>
          <a:lstStyle/>
          <a:p>
            <a:pPr indent="6350">
              <a:lnSpc>
                <a:spcPct val="90000"/>
              </a:lnSpc>
            </a:pPr>
            <a:endParaRPr lang="en-US" sz="2400" b="1" dirty="0" smtClean="0">
              <a:latin typeface="Arial" panose="020B0604020202020204" pitchFamily="34" charset="0"/>
              <a:cs typeface="Arial" panose="020B0604020202020204" pitchFamily="34" charset="0"/>
            </a:endParaRPr>
          </a:p>
          <a:p>
            <a:pPr indent="6350">
              <a:buFont typeface="Wingdings" pitchFamily="2" charset="2"/>
              <a:buNone/>
            </a:pPr>
            <a:r>
              <a:rPr lang="en-US" sz="2400" dirty="0" smtClean="0">
                <a:latin typeface="Arial" panose="020B0604020202020204" pitchFamily="34" charset="0"/>
                <a:cs typeface="Arial" panose="020B0604020202020204" pitchFamily="34" charset="0"/>
              </a:rPr>
              <a:t>Questions can be  </a:t>
            </a:r>
            <a:r>
              <a:rPr lang="en-US" sz="2400" dirty="0" smtClean="0">
                <a:solidFill>
                  <a:schemeClr val="tx2"/>
                </a:solidFill>
                <a:latin typeface="Arial" panose="020B0604020202020204" pitchFamily="34" charset="0"/>
                <a:cs typeface="Arial" panose="020B0604020202020204" pitchFamily="34" charset="0"/>
              </a:rPr>
              <a:t>Open or Closed</a:t>
            </a:r>
          </a:p>
          <a:p>
            <a:pPr indent="6350">
              <a:buFont typeface="Wingdings" pitchFamily="2" charset="2"/>
              <a:buNone/>
            </a:pPr>
            <a:r>
              <a:rPr lang="en-US" sz="2400" dirty="0" smtClean="0">
                <a:latin typeface="Arial" panose="020B0604020202020204" pitchFamily="34" charset="0"/>
                <a:cs typeface="Arial" panose="020B0604020202020204" pitchFamily="34" charset="0"/>
              </a:rPr>
              <a:t>Turn closed questions in to open questions</a:t>
            </a:r>
          </a:p>
          <a:p>
            <a:pPr indent="6350">
              <a:buFont typeface="Wingdings" pitchFamily="2" charset="2"/>
              <a:buNone/>
            </a:pPr>
            <a:r>
              <a:rPr lang="en-US" sz="2400" i="1" dirty="0" smtClean="0">
                <a:latin typeface="Arial" panose="020B0604020202020204" pitchFamily="34" charset="0"/>
                <a:cs typeface="Arial" panose="020B0604020202020204" pitchFamily="34" charset="0"/>
              </a:rPr>
              <a:t>Simple but important distinction</a:t>
            </a:r>
            <a:r>
              <a:rPr lang="en-US" sz="2400" dirty="0" smtClean="0">
                <a:latin typeface="Arial" panose="020B0604020202020204" pitchFamily="34" charset="0"/>
                <a:cs typeface="Arial" panose="020B0604020202020204" pitchFamily="34" charset="0"/>
              </a:rPr>
              <a:t>: </a:t>
            </a:r>
          </a:p>
          <a:p>
            <a:pPr indent="6350">
              <a:buFont typeface="Wingdings" pitchFamily="2" charset="2"/>
              <a:buNone/>
            </a:pPr>
            <a:r>
              <a:rPr lang="en-US" sz="2400" dirty="0" smtClean="0">
                <a:solidFill>
                  <a:schemeClr val="tx2"/>
                </a:solidFill>
                <a:latin typeface="Arial" panose="020B0604020202020204" pitchFamily="34" charset="0"/>
                <a:cs typeface="Arial" panose="020B0604020202020204" pitchFamily="34" charset="0"/>
              </a:rPr>
              <a:t>Do you have any questions? vs. What questions do you have?</a:t>
            </a:r>
          </a:p>
          <a:p>
            <a:pPr indent="6350">
              <a:buFont typeface="Wingdings" pitchFamily="2" charset="2"/>
              <a:buNone/>
            </a:pPr>
            <a:endParaRPr lang="en-US" sz="2400" dirty="0">
              <a:solidFill>
                <a:schemeClr val="bg2"/>
              </a:solidFill>
              <a:latin typeface="Arial" panose="020B0604020202020204" pitchFamily="34" charset="0"/>
              <a:cs typeface="Arial" panose="020B0604020202020204" pitchFamily="34" charset="0"/>
            </a:endParaRPr>
          </a:p>
          <a:p>
            <a:pPr indent="6350">
              <a:buFont typeface="Wingdings" pitchFamily="2" charset="2"/>
              <a:buNone/>
            </a:pPr>
            <a:r>
              <a:rPr lang="en-US" sz="2400" u="sng" dirty="0">
                <a:solidFill>
                  <a:schemeClr val="tx2"/>
                </a:solidFill>
                <a:latin typeface="Arial" panose="020B0604020202020204" pitchFamily="34" charset="0"/>
                <a:cs typeface="Arial" panose="020B0604020202020204" pitchFamily="34" charset="0"/>
              </a:rPr>
              <a:t>T E D</a:t>
            </a:r>
          </a:p>
          <a:p>
            <a:pPr indent="6350">
              <a:buFont typeface="Wingdings" pitchFamily="2" charset="2"/>
              <a:buNone/>
            </a:pPr>
            <a:r>
              <a:rPr lang="en-US" sz="1900" dirty="0">
                <a:latin typeface="Arial" panose="020B0604020202020204" pitchFamily="34" charset="0"/>
                <a:cs typeface="Arial" panose="020B0604020202020204" pitchFamily="34" charset="0"/>
              </a:rPr>
              <a:t>Tell, Explain, Describe  </a:t>
            </a:r>
          </a:p>
          <a:p>
            <a:pPr indent="6350">
              <a:buFont typeface="Wingdings" pitchFamily="2" charset="2"/>
              <a:buNone/>
            </a:pPr>
            <a:endParaRPr lang="en-US" sz="2400" dirty="0" smtClean="0">
              <a:latin typeface="Arial" panose="020B0604020202020204" pitchFamily="34" charset="0"/>
              <a:cs typeface="Arial" panose="020B0604020202020204" pitchFamily="34" charset="0"/>
            </a:endParaRPr>
          </a:p>
          <a:p>
            <a:pPr indent="6350"/>
            <a:endParaRPr lang="en-US" sz="24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54296">
            <a:off x="5112493" y="3824721"/>
            <a:ext cx="2501007" cy="2298152"/>
          </a:xfrm>
          <a:prstGeom prst="rect">
            <a:avLst/>
          </a:prstGeom>
        </p:spPr>
      </p:pic>
      <p:sp>
        <p:nvSpPr>
          <p:cNvPr id="3" name="TextBox 2"/>
          <p:cNvSpPr txBox="1"/>
          <p:nvPr/>
        </p:nvSpPr>
        <p:spPr>
          <a:xfrm rot="501053">
            <a:off x="5712018" y="4421196"/>
            <a:ext cx="1301958" cy="830997"/>
          </a:xfrm>
          <a:prstGeom prst="rect">
            <a:avLst/>
          </a:prstGeom>
          <a:noFill/>
        </p:spPr>
        <p:txBody>
          <a:bodyPr wrap="none" rtlCol="0">
            <a:spAutoFit/>
          </a:bodyPr>
          <a:lstStyle/>
          <a:p>
            <a:r>
              <a:rPr lang="en-US" sz="4800" b="1" dirty="0" smtClean="0">
                <a:solidFill>
                  <a:srgbClr val="FF0000"/>
                </a:solidFill>
                <a:latin typeface="Bradley Hand ITC" pitchFamily="66" charset="0"/>
              </a:rPr>
              <a:t>TED</a:t>
            </a:r>
            <a:endParaRPr lang="en-US" sz="4800" b="1" dirty="0">
              <a:solidFill>
                <a:srgbClr val="FF0000"/>
              </a:solidFill>
              <a:latin typeface="Bradley Hand ITC" pitchFamily="66" charset="0"/>
            </a:endParaRPr>
          </a:p>
        </p:txBody>
      </p:sp>
    </p:spTree>
    <p:extLst>
      <p:ext uri="{BB962C8B-B14F-4D97-AF65-F5344CB8AC3E}">
        <p14:creationId xmlns:p14="http://schemas.microsoft.com/office/powerpoint/2010/main" val="334270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animEffect transition="in" filter="fade">
                                      <p:cBhvr>
                                        <p:cTn id="7" dur="1000"/>
                                        <p:tgtEl>
                                          <p:spTgt spid="27651">
                                            <p:txEl>
                                              <p:pRg st="3" end="3"/>
                                            </p:txEl>
                                          </p:spTgt>
                                        </p:tgtEl>
                                      </p:cBhvr>
                                    </p:animEffect>
                                    <p:anim calcmode="lin" valueType="num">
                                      <p:cBhvr>
                                        <p:cTn id="8"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651">
                                            <p:txEl>
                                              <p:pRg st="4" end="4"/>
                                            </p:txEl>
                                          </p:spTgt>
                                        </p:tgtEl>
                                        <p:attrNameLst>
                                          <p:attrName>style.visibility</p:attrName>
                                        </p:attrNameLst>
                                      </p:cBhvr>
                                      <p:to>
                                        <p:strVal val="visible"/>
                                      </p:to>
                                    </p:set>
                                    <p:animEffect transition="in" filter="fade">
                                      <p:cBhvr>
                                        <p:cTn id="12" dur="1000"/>
                                        <p:tgtEl>
                                          <p:spTgt spid="27651">
                                            <p:txEl>
                                              <p:pRg st="4" end="4"/>
                                            </p:txEl>
                                          </p:spTgt>
                                        </p:tgtEl>
                                      </p:cBhvr>
                                    </p:animEffect>
                                    <p:anim calcmode="lin" valueType="num">
                                      <p:cBhvr>
                                        <p:cTn id="13"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7651">
                                            <p:txEl>
                                              <p:pRg st="6" end="6"/>
                                            </p:txEl>
                                          </p:spTgt>
                                        </p:tgtEl>
                                        <p:attrNameLst>
                                          <p:attrName>style.visibility</p:attrName>
                                        </p:attrNameLst>
                                      </p:cBhvr>
                                      <p:to>
                                        <p:strVal val="visible"/>
                                      </p:to>
                                    </p:set>
                                    <p:animEffect transition="in" filter="fade">
                                      <p:cBhvr>
                                        <p:cTn id="32" dur="1000"/>
                                        <p:tgtEl>
                                          <p:spTgt spid="27651">
                                            <p:txEl>
                                              <p:pRg st="6" end="6"/>
                                            </p:txEl>
                                          </p:spTgt>
                                        </p:tgtEl>
                                      </p:cBhvr>
                                    </p:animEffect>
                                    <p:anim calcmode="lin" valueType="num">
                                      <p:cBhvr>
                                        <p:cTn id="33" dur="10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27651">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7651">
                                            <p:txEl>
                                              <p:pRg st="7" end="7"/>
                                            </p:txEl>
                                          </p:spTgt>
                                        </p:tgtEl>
                                        <p:attrNameLst>
                                          <p:attrName>style.visibility</p:attrName>
                                        </p:attrNameLst>
                                      </p:cBhvr>
                                      <p:to>
                                        <p:strVal val="visible"/>
                                      </p:to>
                                    </p:set>
                                    <p:animEffect transition="in" filter="fade">
                                      <p:cBhvr>
                                        <p:cTn id="37" dur="1000"/>
                                        <p:tgtEl>
                                          <p:spTgt spid="27651">
                                            <p:txEl>
                                              <p:pRg st="7" end="7"/>
                                            </p:txEl>
                                          </p:spTgt>
                                        </p:tgtEl>
                                      </p:cBhvr>
                                    </p:animEffect>
                                    <p:anim calcmode="lin" valueType="num">
                                      <p:cBhvr>
                                        <p:cTn id="38" dur="10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2765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r. Miner\AppData\Local\Microsoft\Windows\Temporary Internet Files\Content.IE5\EYGY86MZ\MP900407217[1].jp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00800" y="1256929"/>
            <a:ext cx="2179409" cy="145237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title"/>
          </p:nvPr>
        </p:nvSpPr>
        <p:spPr/>
        <p:txBody>
          <a:bodyPr>
            <a:normAutofit/>
          </a:bodyPr>
          <a:lstStyle/>
          <a:p>
            <a:pPr algn="l"/>
            <a:r>
              <a:rPr lang="en-US" sz="4000" dirty="0"/>
              <a:t>Question</a:t>
            </a:r>
            <a:r>
              <a:rPr lang="en-US" dirty="0"/>
              <a:t> </a:t>
            </a:r>
            <a:r>
              <a:rPr lang="en-US" sz="4000" dirty="0"/>
              <a:t>+ Answer Techniques</a:t>
            </a:r>
          </a:p>
        </p:txBody>
      </p:sp>
      <p:sp>
        <p:nvSpPr>
          <p:cNvPr id="27651" name="Rectangle 3"/>
          <p:cNvSpPr>
            <a:spLocks noGrp="1" noChangeArrowheads="1"/>
          </p:cNvSpPr>
          <p:nvPr>
            <p:ph idx="1"/>
          </p:nvPr>
        </p:nvSpPr>
        <p:spPr/>
        <p:txBody>
          <a:bodyPr>
            <a:normAutofit fontScale="92500" lnSpcReduction="20000"/>
          </a:bodyPr>
          <a:lstStyle/>
          <a:p>
            <a:pPr indent="6350">
              <a:lnSpc>
                <a:spcPct val="90000"/>
              </a:lnSpc>
            </a:pPr>
            <a:endParaRPr lang="en-US" sz="2400" b="1" dirty="0" smtClean="0"/>
          </a:p>
          <a:p>
            <a:pPr indent="6350">
              <a:buFont typeface="Wingdings" pitchFamily="2" charset="2"/>
              <a:buNone/>
            </a:pPr>
            <a:r>
              <a:rPr lang="en-US" sz="2000" u="sng" dirty="0">
                <a:solidFill>
                  <a:schemeClr val="tx2"/>
                </a:solidFill>
                <a:latin typeface="Arial" panose="020B0604020202020204" pitchFamily="34" charset="0"/>
                <a:cs typeface="Arial" panose="020B0604020202020204" pitchFamily="34" charset="0"/>
              </a:rPr>
              <a:t>Perspective</a:t>
            </a:r>
          </a:p>
          <a:p>
            <a:pPr marL="347663" indent="0">
              <a:buNone/>
            </a:pPr>
            <a:r>
              <a:rPr lang="en-US" sz="2000" dirty="0">
                <a:solidFill>
                  <a:schemeClr val="tx2"/>
                </a:solidFill>
                <a:latin typeface="Arial" panose="020B0604020202020204" pitchFamily="34" charset="0"/>
                <a:cs typeface="Arial" panose="020B0604020202020204" pitchFamily="34" charset="0"/>
              </a:rPr>
              <a:t>Change the “who” in the question</a:t>
            </a:r>
          </a:p>
          <a:p>
            <a:pPr marL="739775" indent="0">
              <a:buNone/>
            </a:pPr>
            <a:r>
              <a:rPr lang="en-US" sz="2000" dirty="0">
                <a:latin typeface="Arial" panose="020B0604020202020204" pitchFamily="34" charset="0"/>
                <a:cs typeface="Arial" panose="020B0604020202020204" pitchFamily="34" charset="0"/>
              </a:rPr>
              <a:t>What if you were the customer? </a:t>
            </a:r>
          </a:p>
          <a:p>
            <a:pPr marL="739775" indent="0">
              <a:buNone/>
            </a:pPr>
            <a:r>
              <a:rPr lang="en-US" sz="2000" dirty="0">
                <a:latin typeface="Arial" panose="020B0604020202020204" pitchFamily="34" charset="0"/>
                <a:cs typeface="Arial" panose="020B0604020202020204" pitchFamily="34" charset="0"/>
              </a:rPr>
              <a:t>Why would the town want to enact such a law? </a:t>
            </a:r>
          </a:p>
          <a:p>
            <a:pPr marL="739775" indent="0">
              <a:buNone/>
            </a:pPr>
            <a:r>
              <a:rPr lang="en-US" sz="2000" dirty="0">
                <a:latin typeface="Arial" panose="020B0604020202020204" pitchFamily="34" charset="0"/>
                <a:cs typeface="Arial" panose="020B0604020202020204" pitchFamily="34" charset="0"/>
              </a:rPr>
              <a:t>If you were the inspector, what would you be looking  </a:t>
            </a:r>
            <a:r>
              <a:rPr lang="en-US" sz="2000" dirty="0" smtClean="0">
                <a:latin typeface="Arial" panose="020B0604020202020204" pitchFamily="34" charset="0"/>
                <a:cs typeface="Arial" panose="020B0604020202020204" pitchFamily="34" charset="0"/>
              </a:rPr>
              <a:t>for?</a:t>
            </a:r>
          </a:p>
          <a:p>
            <a:pPr marL="393700" indent="0">
              <a:buNone/>
            </a:pPr>
            <a:r>
              <a:rPr lang="en-US" sz="2000" dirty="0" smtClean="0">
                <a:solidFill>
                  <a:schemeClr val="tx2"/>
                </a:solidFill>
                <a:latin typeface="Arial" panose="020B0604020202020204" pitchFamily="34" charset="0"/>
                <a:cs typeface="Arial" panose="020B0604020202020204" pitchFamily="34" charset="0"/>
              </a:rPr>
              <a:t>Change </a:t>
            </a:r>
            <a:r>
              <a:rPr lang="en-US" sz="2000" dirty="0">
                <a:solidFill>
                  <a:schemeClr val="tx2"/>
                </a:solidFill>
                <a:latin typeface="Arial" panose="020B0604020202020204" pitchFamily="34" charset="0"/>
                <a:cs typeface="Arial" panose="020B0604020202020204" pitchFamily="34" charset="0"/>
              </a:rPr>
              <a:t>the “side of the argument”</a:t>
            </a:r>
          </a:p>
          <a:p>
            <a:pPr marL="739775" indent="0">
              <a:buNone/>
            </a:pPr>
            <a:endParaRPr lang="en-US" sz="2400" dirty="0">
              <a:solidFill>
                <a:srgbClr val="019396"/>
              </a:solidFill>
            </a:endParaRPr>
          </a:p>
          <a:p>
            <a:pPr marL="341313" indent="0">
              <a:buNone/>
            </a:pPr>
            <a:r>
              <a:rPr lang="en-US" sz="2200" u="sng" dirty="0">
                <a:solidFill>
                  <a:schemeClr val="tx2"/>
                </a:solidFill>
                <a:latin typeface="Arial"/>
                <a:cs typeface="Arial"/>
              </a:rPr>
              <a:t>Loss</a:t>
            </a:r>
          </a:p>
          <a:p>
            <a:pPr marL="347663" indent="0" defTabSz="457200">
              <a:buClr>
                <a:srgbClr val="800000"/>
              </a:buClr>
              <a:buSzPct val="105000"/>
              <a:buNone/>
            </a:pPr>
            <a:r>
              <a:rPr lang="en-US" sz="2200" dirty="0">
                <a:solidFill>
                  <a:schemeClr val="tx2"/>
                </a:solidFill>
                <a:latin typeface="Arial"/>
                <a:cs typeface="Arial"/>
              </a:rPr>
              <a:t>Remove something from the equation so that it causes them to think about the situation in a different way</a:t>
            </a:r>
          </a:p>
          <a:p>
            <a:pPr marL="739775" indent="0" defTabSz="457200">
              <a:buClr>
                <a:srgbClr val="800000"/>
              </a:buClr>
              <a:buSzPct val="105000"/>
              <a:buNone/>
            </a:pPr>
            <a:r>
              <a:rPr lang="en-US" sz="2200" dirty="0">
                <a:latin typeface="Arial"/>
                <a:cs typeface="Arial"/>
              </a:rPr>
              <a:t>What if we didn’t have to charge </a:t>
            </a:r>
            <a:r>
              <a:rPr lang="en-US" sz="2200" dirty="0" smtClean="0">
                <a:latin typeface="Arial"/>
                <a:cs typeface="Arial"/>
              </a:rPr>
              <a:t>penalties / fees?</a:t>
            </a:r>
            <a:endParaRPr lang="en-US" sz="2200" dirty="0">
              <a:latin typeface="Arial"/>
              <a:cs typeface="Arial"/>
            </a:endParaRPr>
          </a:p>
          <a:p>
            <a:pPr marL="739775" indent="0" defTabSz="457200">
              <a:buClr>
                <a:srgbClr val="800000"/>
              </a:buClr>
              <a:buSzPct val="105000"/>
              <a:buNone/>
            </a:pPr>
            <a:r>
              <a:rPr lang="en-US" sz="2200" dirty="0">
                <a:latin typeface="Arial"/>
                <a:cs typeface="Arial"/>
              </a:rPr>
              <a:t>What would happen if we didn’t enforce the SLA?</a:t>
            </a:r>
          </a:p>
          <a:p>
            <a:pPr marL="739775" indent="0" defTabSz="457200">
              <a:buClr>
                <a:srgbClr val="800000"/>
              </a:buClr>
              <a:buSzPct val="105000"/>
              <a:buNone/>
            </a:pPr>
            <a:r>
              <a:rPr lang="en-US" sz="2200" dirty="0">
                <a:latin typeface="Arial"/>
                <a:cs typeface="Arial"/>
              </a:rPr>
              <a:t>What if we didn’t have a quality department? </a:t>
            </a:r>
          </a:p>
          <a:p>
            <a:pPr marL="739775" indent="0">
              <a:buNone/>
            </a:pPr>
            <a:endParaRPr lang="en-US" dirty="0" smtClean="0">
              <a:solidFill>
                <a:schemeClr val="bg2"/>
              </a:solidFill>
            </a:endParaRPr>
          </a:p>
          <a:p>
            <a:pPr marL="739775" indent="0">
              <a:buNone/>
            </a:pPr>
            <a:endParaRPr lang="en-US" dirty="0">
              <a:solidFill>
                <a:schemeClr val="bg2"/>
              </a:solidFill>
            </a:endParaRPr>
          </a:p>
          <a:p>
            <a:pPr marL="739775" indent="0">
              <a:buNone/>
            </a:pPr>
            <a:endParaRPr lang="en-US" dirty="0" smtClean="0">
              <a:solidFill>
                <a:srgbClr val="019396"/>
              </a:solidFill>
            </a:endParaRPr>
          </a:p>
        </p:txBody>
      </p:sp>
      <p:sp>
        <p:nvSpPr>
          <p:cNvPr id="2" name="Rectangle 1"/>
          <p:cNvSpPr/>
          <p:nvPr/>
        </p:nvSpPr>
        <p:spPr>
          <a:xfrm rot="322965">
            <a:off x="5131060" y="1197715"/>
            <a:ext cx="2111830" cy="646331"/>
          </a:xfrm>
          <a:prstGeom prst="rect">
            <a:avLst/>
          </a:prstGeom>
          <a:noFill/>
        </p:spPr>
        <p:txBody>
          <a:bodyPr wrap="square" lIns="91440" tIns="45720" rIns="91440" bIns="45720">
            <a:spAutoFit/>
          </a:bodyPr>
          <a:lstStyle/>
          <a:p>
            <a:pPr algn="ct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WHO?</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quot;No&quot; Symbol 2"/>
          <p:cNvSpPr/>
          <p:nvPr/>
        </p:nvSpPr>
        <p:spPr bwMode="auto">
          <a:xfrm>
            <a:off x="7301590" y="5029200"/>
            <a:ext cx="1431820" cy="1301164"/>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52436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wipe(down)">
                                      <p:cBhvr>
                                        <p:cTn id="7" dur="500"/>
                                        <p:tgtEl>
                                          <p:spTgt spid="27651">
                                            <p:txEl>
                                              <p:pRg st="1" end="1"/>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7651">
                                            <p:txEl>
                                              <p:pRg st="2" end="2"/>
                                            </p:txEl>
                                          </p:spTgt>
                                        </p:tgtEl>
                                        <p:attrNameLst>
                                          <p:attrName>style.visibility</p:attrName>
                                        </p:attrNameLst>
                                      </p:cBhvr>
                                      <p:to>
                                        <p:strVal val="visible"/>
                                      </p:to>
                                    </p:set>
                                    <p:animEffect transition="in" filter="wipe(down)">
                                      <p:cBhvr>
                                        <p:cTn id="16" dur="500"/>
                                        <p:tgtEl>
                                          <p:spTgt spid="2765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7651">
                                            <p:txEl>
                                              <p:pRg st="3" end="3"/>
                                            </p:txEl>
                                          </p:spTgt>
                                        </p:tgtEl>
                                        <p:attrNameLst>
                                          <p:attrName>style.visibility</p:attrName>
                                        </p:attrNameLst>
                                      </p:cBhvr>
                                      <p:to>
                                        <p:strVal val="visible"/>
                                      </p:to>
                                    </p:set>
                                    <p:animEffect transition="in" filter="wipe(down)">
                                      <p:cBhvr>
                                        <p:cTn id="21" dur="500"/>
                                        <p:tgtEl>
                                          <p:spTgt spid="2765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7651">
                                            <p:txEl>
                                              <p:pRg st="4" end="4"/>
                                            </p:txEl>
                                          </p:spTgt>
                                        </p:tgtEl>
                                        <p:attrNameLst>
                                          <p:attrName>style.visibility</p:attrName>
                                        </p:attrNameLst>
                                      </p:cBhvr>
                                      <p:to>
                                        <p:strVal val="visible"/>
                                      </p:to>
                                    </p:set>
                                    <p:animEffect transition="in" filter="wipe(down)">
                                      <p:cBhvr>
                                        <p:cTn id="26" dur="500"/>
                                        <p:tgtEl>
                                          <p:spTgt spid="2765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7651">
                                            <p:txEl>
                                              <p:pRg st="5" end="5"/>
                                            </p:txEl>
                                          </p:spTgt>
                                        </p:tgtEl>
                                        <p:attrNameLst>
                                          <p:attrName>style.visibility</p:attrName>
                                        </p:attrNameLst>
                                      </p:cBhvr>
                                      <p:to>
                                        <p:strVal val="visible"/>
                                      </p:to>
                                    </p:set>
                                    <p:animEffect transition="in" filter="wipe(down)">
                                      <p:cBhvr>
                                        <p:cTn id="31" dur="500"/>
                                        <p:tgtEl>
                                          <p:spTgt spid="27651">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7651">
                                            <p:txEl>
                                              <p:pRg st="6" end="6"/>
                                            </p:txEl>
                                          </p:spTgt>
                                        </p:tgtEl>
                                        <p:attrNameLst>
                                          <p:attrName>style.visibility</p:attrName>
                                        </p:attrNameLst>
                                      </p:cBhvr>
                                      <p:to>
                                        <p:strVal val="visible"/>
                                      </p:to>
                                    </p:set>
                                    <p:animEffect transition="in" filter="wipe(down)">
                                      <p:cBhvr>
                                        <p:cTn id="36" dur="500"/>
                                        <p:tgtEl>
                                          <p:spTgt spid="27651">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651">
                                            <p:txEl>
                                              <p:pRg st="8" end="8"/>
                                            </p:txEl>
                                          </p:spTgt>
                                        </p:tgtEl>
                                        <p:attrNameLst>
                                          <p:attrName>style.visibility</p:attrName>
                                        </p:attrNameLst>
                                      </p:cBhvr>
                                      <p:to>
                                        <p:strVal val="visible"/>
                                      </p:to>
                                    </p:set>
                                    <p:animEffect transition="in" filter="wipe(down)">
                                      <p:cBhvr>
                                        <p:cTn id="41" dur="500"/>
                                        <p:tgtEl>
                                          <p:spTgt spid="27651">
                                            <p:txEl>
                                              <p:pRg st="8" end="8"/>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7651">
                                            <p:txEl>
                                              <p:pRg st="9" end="9"/>
                                            </p:txEl>
                                          </p:spTgt>
                                        </p:tgtEl>
                                        <p:attrNameLst>
                                          <p:attrName>style.visibility</p:attrName>
                                        </p:attrNameLst>
                                      </p:cBhvr>
                                      <p:to>
                                        <p:strVal val="visible"/>
                                      </p:to>
                                    </p:set>
                                    <p:animEffect transition="in" filter="wipe(down)">
                                      <p:cBhvr>
                                        <p:cTn id="47" dur="500"/>
                                        <p:tgtEl>
                                          <p:spTgt spid="27651">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7651">
                                            <p:txEl>
                                              <p:pRg st="10" end="10"/>
                                            </p:txEl>
                                          </p:spTgt>
                                        </p:tgtEl>
                                        <p:attrNameLst>
                                          <p:attrName>style.visibility</p:attrName>
                                        </p:attrNameLst>
                                      </p:cBhvr>
                                      <p:to>
                                        <p:strVal val="visible"/>
                                      </p:to>
                                    </p:set>
                                    <p:animEffect transition="in" filter="wipe(down)">
                                      <p:cBhvr>
                                        <p:cTn id="52" dur="500"/>
                                        <p:tgtEl>
                                          <p:spTgt spid="27651">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7651">
                                            <p:txEl>
                                              <p:pRg st="11" end="11"/>
                                            </p:txEl>
                                          </p:spTgt>
                                        </p:tgtEl>
                                        <p:attrNameLst>
                                          <p:attrName>style.visibility</p:attrName>
                                        </p:attrNameLst>
                                      </p:cBhvr>
                                      <p:to>
                                        <p:strVal val="visible"/>
                                      </p:to>
                                    </p:set>
                                    <p:animEffect transition="in" filter="wipe(down)">
                                      <p:cBhvr>
                                        <p:cTn id="57" dur="500"/>
                                        <p:tgtEl>
                                          <p:spTgt spid="27651">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7651">
                                            <p:txEl>
                                              <p:pRg st="12" end="12"/>
                                            </p:txEl>
                                          </p:spTgt>
                                        </p:tgtEl>
                                        <p:attrNameLst>
                                          <p:attrName>style.visibility</p:attrName>
                                        </p:attrNameLst>
                                      </p:cBhvr>
                                      <p:to>
                                        <p:strVal val="visible"/>
                                      </p:to>
                                    </p:set>
                                    <p:animEffect transition="in" filter="wipe(down)">
                                      <p:cBhvr>
                                        <p:cTn id="62" dur="500"/>
                                        <p:tgtEl>
                                          <p:spTgt spid="276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2"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pPr algn="l"/>
            <a:r>
              <a:rPr lang="en-US" dirty="0"/>
              <a:t>Question </a:t>
            </a:r>
            <a:r>
              <a:rPr lang="en-US" sz="4000" dirty="0"/>
              <a:t>+ Answer Techniques</a:t>
            </a:r>
          </a:p>
        </p:txBody>
      </p:sp>
      <p:sp>
        <p:nvSpPr>
          <p:cNvPr id="27651" name="Rectangle 3"/>
          <p:cNvSpPr>
            <a:spLocks noGrp="1" noChangeArrowheads="1"/>
          </p:cNvSpPr>
          <p:nvPr>
            <p:ph idx="1"/>
          </p:nvPr>
        </p:nvSpPr>
        <p:spPr>
          <a:xfrm>
            <a:off x="457200" y="1066800"/>
            <a:ext cx="8229600" cy="4525963"/>
          </a:xfrm>
        </p:spPr>
        <p:txBody>
          <a:bodyPr/>
          <a:lstStyle/>
          <a:p>
            <a:pPr indent="6350">
              <a:lnSpc>
                <a:spcPct val="90000"/>
              </a:lnSpc>
              <a:buNone/>
            </a:pPr>
            <a:endParaRPr lang="en-US" sz="2400" b="1" dirty="0" smtClean="0"/>
          </a:p>
          <a:p>
            <a:pPr marL="341313" indent="0">
              <a:buNone/>
            </a:pPr>
            <a:r>
              <a:rPr lang="en-US" sz="2000" u="sng" dirty="0">
                <a:solidFill>
                  <a:schemeClr val="tx2"/>
                </a:solidFill>
                <a:latin typeface="Arial"/>
                <a:cs typeface="Arial"/>
              </a:rPr>
              <a:t>Comparative</a:t>
            </a:r>
          </a:p>
          <a:p>
            <a:pPr marL="347663" indent="0">
              <a:buNone/>
            </a:pPr>
            <a:r>
              <a:rPr lang="en-US" sz="1900" dirty="0">
                <a:solidFill>
                  <a:schemeClr val="tx2"/>
                </a:solidFill>
                <a:latin typeface="Arial" panose="020B0604020202020204" pitchFamily="34" charset="0"/>
                <a:cs typeface="Arial" panose="020B0604020202020204" pitchFamily="34" charset="0"/>
              </a:rPr>
              <a:t>Compare two items</a:t>
            </a:r>
          </a:p>
          <a:p>
            <a:pPr marL="739775" indent="0">
              <a:lnSpc>
                <a:spcPct val="80000"/>
              </a:lnSpc>
              <a:buNone/>
            </a:pPr>
            <a:r>
              <a:rPr lang="en-US" sz="1900" dirty="0">
                <a:latin typeface="Arial" panose="020B0604020202020204" pitchFamily="34" charset="0"/>
                <a:cs typeface="Arial" panose="020B0604020202020204" pitchFamily="34" charset="0"/>
              </a:rPr>
              <a:t>Before to after</a:t>
            </a:r>
          </a:p>
          <a:p>
            <a:pPr marL="739775" indent="0">
              <a:lnSpc>
                <a:spcPct val="80000"/>
              </a:lnSpc>
              <a:buNone/>
            </a:pPr>
            <a:r>
              <a:rPr lang="en-US" sz="1900" dirty="0">
                <a:latin typeface="Arial" panose="020B0604020202020204" pitchFamily="34" charset="0"/>
                <a:cs typeface="Arial" panose="020B0604020202020204" pitchFamily="34" charset="0"/>
              </a:rPr>
              <a:t>Old job to new job</a:t>
            </a:r>
          </a:p>
          <a:p>
            <a:pPr marL="739775" indent="0">
              <a:lnSpc>
                <a:spcPct val="80000"/>
              </a:lnSpc>
              <a:buNone/>
            </a:pPr>
            <a:r>
              <a:rPr lang="en-US" sz="1900" dirty="0">
                <a:latin typeface="Arial" panose="020B0604020202020204" pitchFamily="34" charset="0"/>
                <a:cs typeface="Arial" panose="020B0604020202020204" pitchFamily="34" charset="0"/>
              </a:rPr>
              <a:t>Old rules / </a:t>
            </a:r>
            <a:r>
              <a:rPr lang="en-US" sz="1900" dirty="0" err="1">
                <a:latin typeface="Arial" panose="020B0604020202020204" pitchFamily="34" charset="0"/>
                <a:cs typeface="Arial" panose="020B0604020202020204" pitchFamily="34" charset="0"/>
              </a:rPr>
              <a:t>regs</a:t>
            </a:r>
            <a:r>
              <a:rPr lang="en-US" sz="1900" dirty="0">
                <a:latin typeface="Arial" panose="020B0604020202020204" pitchFamily="34" charset="0"/>
                <a:cs typeface="Arial" panose="020B0604020202020204" pitchFamily="34" charset="0"/>
              </a:rPr>
              <a:t> to new rules / </a:t>
            </a:r>
            <a:r>
              <a:rPr lang="en-US" sz="1900" dirty="0" err="1">
                <a:latin typeface="Arial" panose="020B0604020202020204" pitchFamily="34" charset="0"/>
                <a:cs typeface="Arial" panose="020B0604020202020204" pitchFamily="34" charset="0"/>
              </a:rPr>
              <a:t>regs</a:t>
            </a:r>
            <a:endParaRPr lang="en-US" sz="1900" dirty="0">
              <a:latin typeface="Arial" panose="020B0604020202020204" pitchFamily="34" charset="0"/>
              <a:cs typeface="Arial" panose="020B0604020202020204" pitchFamily="34" charset="0"/>
            </a:endParaRPr>
          </a:p>
          <a:p>
            <a:pPr marL="739775" indent="0">
              <a:buNone/>
            </a:pPr>
            <a:endParaRPr lang="en-US" dirty="0">
              <a:solidFill>
                <a:schemeClr val="bg2"/>
              </a:solidFill>
            </a:endParaRPr>
          </a:p>
        </p:txBody>
      </p:sp>
    </p:spTree>
    <p:extLst>
      <p:ext uri="{BB962C8B-B14F-4D97-AF65-F5344CB8AC3E}">
        <p14:creationId xmlns:p14="http://schemas.microsoft.com/office/powerpoint/2010/main" val="11351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wipe(down)">
                                      <p:cBhvr>
                                        <p:cTn id="7" dur="500"/>
                                        <p:tgtEl>
                                          <p:spTgt spid="27651">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7651">
                                            <p:txEl>
                                              <p:pRg st="2" end="2"/>
                                            </p:txEl>
                                          </p:spTgt>
                                        </p:tgtEl>
                                        <p:attrNameLst>
                                          <p:attrName>style.visibility</p:attrName>
                                        </p:attrNameLst>
                                      </p:cBhvr>
                                      <p:to>
                                        <p:strVal val="visible"/>
                                      </p:to>
                                    </p:set>
                                    <p:animEffect transition="in" filter="wipe(down)">
                                      <p:cBhvr>
                                        <p:cTn id="10" dur="500"/>
                                        <p:tgtEl>
                                          <p:spTgt spid="2765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animEffect transition="in" filter="wipe(down)">
                                      <p:cBhvr>
                                        <p:cTn id="15" dur="500"/>
                                        <p:tgtEl>
                                          <p:spTgt spid="2765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7651">
                                            <p:txEl>
                                              <p:pRg st="4" end="4"/>
                                            </p:txEl>
                                          </p:spTgt>
                                        </p:tgtEl>
                                        <p:attrNameLst>
                                          <p:attrName>style.visibility</p:attrName>
                                        </p:attrNameLst>
                                      </p:cBhvr>
                                      <p:to>
                                        <p:strVal val="visible"/>
                                      </p:to>
                                    </p:set>
                                    <p:animEffect transition="in" filter="wipe(down)">
                                      <p:cBhvr>
                                        <p:cTn id="20" dur="500"/>
                                        <p:tgtEl>
                                          <p:spTgt spid="27651">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7651">
                                            <p:txEl>
                                              <p:pRg st="5" end="5"/>
                                            </p:txEl>
                                          </p:spTgt>
                                        </p:tgtEl>
                                        <p:attrNameLst>
                                          <p:attrName>style.visibility</p:attrName>
                                        </p:attrNameLst>
                                      </p:cBhvr>
                                      <p:to>
                                        <p:strVal val="visible"/>
                                      </p:to>
                                    </p:set>
                                    <p:animEffect transition="in" filter="wipe(down)">
                                      <p:cBhvr>
                                        <p:cTn id="25" dur="500"/>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7738" y="420914"/>
            <a:ext cx="7663543" cy="442686"/>
          </a:xfrm>
        </p:spPr>
        <p:txBody>
          <a:bodyPr>
            <a:noAutofit/>
          </a:bodyPr>
          <a:lstStyle/>
          <a:p>
            <a:pPr algn="l"/>
            <a:r>
              <a:rPr lang="en-US" sz="3600" dirty="0">
                <a:latin typeface="Arial Narrow" pitchFamily="34" charset="0"/>
              </a:rPr>
              <a:t>Brain Rules </a:t>
            </a:r>
          </a:p>
        </p:txBody>
      </p:sp>
      <p:sp>
        <p:nvSpPr>
          <p:cNvPr id="7" name="Flowchart: Alternate Process 6"/>
          <p:cNvSpPr/>
          <p:nvPr/>
        </p:nvSpPr>
        <p:spPr bwMode="auto">
          <a:xfrm>
            <a:off x="577738" y="1784201"/>
            <a:ext cx="2765502" cy="2559199"/>
          </a:xfrm>
          <a:prstGeom prst="flowChartAlternate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cene3d>
              <a:camera prst="orthographicFront"/>
              <a:lightRig rig="threePt" dir="t"/>
            </a:scene3d>
            <a:sp3d extrusionH="57150">
              <a:bevelT w="38100" h="38100"/>
            </a:sp3d>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If you want to create an education environment that is </a:t>
            </a:r>
            <a:r>
              <a:rPr lang="en-US" b="1" dirty="0">
                <a:solidFill>
                  <a:schemeClr val="accent6">
                    <a:lumMod val="75000"/>
                  </a:schemeClr>
                </a:solidFill>
                <a:ea typeface="+mj-ea"/>
                <a:cs typeface="+mj-cs"/>
              </a:rPr>
              <a:t>directly opposed to what the brain is good at doing</a:t>
            </a:r>
            <a:r>
              <a:rPr lang="en-US" dirty="0" smtClean="0"/>
              <a:t>, you would probably design something like a classroom.</a:t>
            </a:r>
            <a:endParaRPr kumimoji="0" lang="en-US" sz="1800" b="0" i="0" u="none" strike="noStrike" cap="none" normalizeH="0" baseline="0" dirty="0" smtClean="0">
              <a:ln>
                <a:noFill/>
              </a:ln>
              <a:solidFill>
                <a:schemeClr val="tx1"/>
              </a:solidFill>
              <a:effectLst/>
              <a:latin typeface="Arial" charset="0"/>
            </a:endParaRPr>
          </a:p>
        </p:txBody>
      </p:sp>
      <p:pic>
        <p:nvPicPr>
          <p:cNvPr id="1026" name="Picture 2"/>
          <p:cNvPicPr>
            <a:picLocks noChangeAspect="1" noChangeArrowheads="1"/>
          </p:cNvPicPr>
          <p:nvPr/>
        </p:nvPicPr>
        <p:blipFill>
          <a:blip r:embed="rId3" cstate="print"/>
          <a:srcRect/>
          <a:stretch>
            <a:fillRect/>
          </a:stretch>
        </p:blipFill>
        <p:spPr bwMode="auto">
          <a:xfrm>
            <a:off x="3500586" y="1879910"/>
            <a:ext cx="2228850"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76322">
            <a:off x="6146982" y="2202011"/>
            <a:ext cx="2103681" cy="298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644290"/>
            <a:ext cx="3048000" cy="1104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502790">
            <a:off x="5423066" y="4413111"/>
            <a:ext cx="987393" cy="41910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07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animEffect transition="in" filter="fade">
                                      <p:cBhvr>
                                        <p:cTn id="9" dur="500"/>
                                        <p:tgtEl>
                                          <p:spTgt spid="1027"/>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5495925"/>
            <a:ext cx="3143250" cy="1352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a:spLocks noGrp="1" noChangeArrowheads="1"/>
          </p:cNvSpPr>
          <p:nvPr>
            <p:ph type="title"/>
          </p:nvPr>
        </p:nvSpPr>
        <p:spPr>
          <a:xfrm>
            <a:off x="283030" y="381000"/>
            <a:ext cx="8860970" cy="435429"/>
          </a:xfrm>
        </p:spPr>
        <p:txBody>
          <a:bodyPr>
            <a:noAutofit/>
          </a:bodyPr>
          <a:lstStyle/>
          <a:p>
            <a:pPr algn="l"/>
            <a:r>
              <a:rPr lang="en-US" sz="3600" b="1" dirty="0">
                <a:latin typeface="Arial Narrow" pitchFamily="34" charset="0"/>
              </a:rPr>
              <a:t>Using Brain Rules to Ensure Learning</a:t>
            </a:r>
          </a:p>
        </p:txBody>
      </p:sp>
      <p:sp>
        <p:nvSpPr>
          <p:cNvPr id="4" name="TextBox 3"/>
          <p:cNvSpPr txBox="1"/>
          <p:nvPr/>
        </p:nvSpPr>
        <p:spPr>
          <a:xfrm>
            <a:off x="381000" y="990600"/>
            <a:ext cx="4189612" cy="646331"/>
          </a:xfrm>
          <a:prstGeom prst="rect">
            <a:avLst/>
          </a:prstGeom>
          <a:noFill/>
        </p:spPr>
        <p:txBody>
          <a:bodyPr wrap="square" rtlCol="0">
            <a:spAutoFit/>
          </a:bodyPr>
          <a:lstStyle/>
          <a:p>
            <a:r>
              <a:rPr lang="en-US" sz="3600" dirty="0" smtClean="0">
                <a:solidFill>
                  <a:srgbClr val="FF0000"/>
                </a:solidFill>
                <a:sym typeface="Wingdings"/>
              </a:rPr>
              <a:t></a:t>
            </a:r>
            <a:r>
              <a:rPr lang="en-US" sz="2800" dirty="0" smtClean="0">
                <a:solidFill>
                  <a:schemeClr val="accent2"/>
                </a:solidFill>
                <a:sym typeface="Wingdings"/>
              </a:rPr>
              <a:t> </a:t>
            </a:r>
            <a:r>
              <a:rPr lang="en-US" sz="2800" dirty="0" smtClean="0">
                <a:solidFill>
                  <a:srgbClr val="015289"/>
                </a:solidFill>
              </a:rPr>
              <a:t>Structure + Hierarchy </a:t>
            </a:r>
            <a:endParaRPr lang="en-US" sz="2800" dirty="0">
              <a:solidFill>
                <a:srgbClr val="015289"/>
              </a:solidFill>
            </a:endParaRPr>
          </a:p>
        </p:txBody>
      </p:sp>
      <p:graphicFrame>
        <p:nvGraphicFramePr>
          <p:cNvPr id="2" name="Diagram 1"/>
          <p:cNvGraphicFramePr/>
          <p:nvPr>
            <p:extLst>
              <p:ext uri="{D42A27DB-BD31-4B8C-83A1-F6EECF244321}">
                <p14:modId xmlns:p14="http://schemas.microsoft.com/office/powerpoint/2010/main" val="1663236774"/>
              </p:ext>
            </p:extLst>
          </p:nvPr>
        </p:nvGraphicFramePr>
        <p:xfrm>
          <a:off x="844061" y="1922584"/>
          <a:ext cx="3572451" cy="17665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p:cNvGraphicFramePr/>
          <p:nvPr>
            <p:extLst>
              <p:ext uri="{D42A27DB-BD31-4B8C-83A1-F6EECF244321}">
                <p14:modId xmlns:p14="http://schemas.microsoft.com/office/powerpoint/2010/main" val="1485944141"/>
              </p:ext>
            </p:extLst>
          </p:nvPr>
        </p:nvGraphicFramePr>
        <p:xfrm>
          <a:off x="5198345" y="3252315"/>
          <a:ext cx="2721429" cy="230414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7" name="Diagram 6"/>
          <p:cNvGraphicFramePr/>
          <p:nvPr>
            <p:extLst>
              <p:ext uri="{D42A27DB-BD31-4B8C-83A1-F6EECF244321}">
                <p14:modId xmlns:p14="http://schemas.microsoft.com/office/powerpoint/2010/main" val="1565297650"/>
              </p:ext>
            </p:extLst>
          </p:nvPr>
        </p:nvGraphicFramePr>
        <p:xfrm>
          <a:off x="4463143" y="2032176"/>
          <a:ext cx="4680857" cy="124097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2051" name="Picture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9600" y="3810000"/>
            <a:ext cx="2895600" cy="1618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8994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5231" y="4887238"/>
            <a:ext cx="1715310" cy="17373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Grp="1" noChangeArrowheads="1"/>
          </p:cNvSpPr>
          <p:nvPr>
            <p:ph type="title"/>
          </p:nvPr>
        </p:nvSpPr>
        <p:spPr>
          <a:xfrm>
            <a:off x="455240" y="457200"/>
            <a:ext cx="8259097" cy="552676"/>
          </a:xfrm>
        </p:spPr>
        <p:txBody>
          <a:bodyPr>
            <a:noAutofit/>
          </a:bodyPr>
          <a:lstStyle/>
          <a:p>
            <a:pPr algn="l"/>
            <a:r>
              <a:rPr lang="en-US" sz="3600" dirty="0">
                <a:latin typeface="Arial Narrow" pitchFamily="34" charset="0"/>
              </a:rPr>
              <a:t>Using Brain Rules to Ensure Learning</a:t>
            </a:r>
          </a:p>
        </p:txBody>
      </p:sp>
      <p:sp>
        <p:nvSpPr>
          <p:cNvPr id="4" name="TextBox 3"/>
          <p:cNvSpPr txBox="1"/>
          <p:nvPr/>
        </p:nvSpPr>
        <p:spPr>
          <a:xfrm>
            <a:off x="609600" y="1143000"/>
            <a:ext cx="1848519" cy="646331"/>
          </a:xfrm>
          <a:prstGeom prst="rect">
            <a:avLst/>
          </a:prstGeom>
          <a:noFill/>
        </p:spPr>
        <p:txBody>
          <a:bodyPr wrap="none" rtlCol="0">
            <a:spAutoFit/>
          </a:bodyPr>
          <a:lstStyle/>
          <a:p>
            <a:r>
              <a:rPr lang="en-US" sz="3600" dirty="0" smtClean="0">
                <a:solidFill>
                  <a:srgbClr val="FF0000"/>
                </a:solidFill>
                <a:sym typeface="Wingdings"/>
              </a:rPr>
              <a:t></a:t>
            </a:r>
            <a:r>
              <a:rPr lang="en-US" sz="2800" dirty="0" smtClean="0">
                <a:solidFill>
                  <a:schemeClr val="accent2"/>
                </a:solidFill>
                <a:sym typeface="Wingdings"/>
              </a:rPr>
              <a:t> </a:t>
            </a:r>
            <a:r>
              <a:rPr lang="en-US" sz="2800" dirty="0">
                <a:solidFill>
                  <a:srgbClr val="015289"/>
                </a:solidFill>
              </a:rPr>
              <a:t>Visuals</a:t>
            </a:r>
          </a:p>
        </p:txBody>
      </p:sp>
      <p:sp>
        <p:nvSpPr>
          <p:cNvPr id="2" name="TextBox 1"/>
          <p:cNvSpPr txBox="1"/>
          <p:nvPr/>
        </p:nvSpPr>
        <p:spPr>
          <a:xfrm>
            <a:off x="806557" y="2096361"/>
            <a:ext cx="5746589" cy="3477875"/>
          </a:xfrm>
          <a:prstGeom prst="rect">
            <a:avLst/>
          </a:prstGeom>
          <a:noFill/>
        </p:spPr>
        <p:txBody>
          <a:bodyPr wrap="square" rtlCol="0">
            <a:spAutoFit/>
          </a:bodyPr>
          <a:lstStyle/>
          <a:p>
            <a:pPr algn="l"/>
            <a:r>
              <a:rPr lang="en-US" sz="2800" dirty="0" smtClean="0">
                <a:solidFill>
                  <a:srgbClr val="015289"/>
                </a:solidFill>
                <a:latin typeface="Tahoma" pitchFamily="34" charset="0"/>
                <a:ea typeface="Tahoma" pitchFamily="34" charset="0"/>
                <a:cs typeface="Tahoma" pitchFamily="34" charset="0"/>
              </a:rPr>
              <a:t>People </a:t>
            </a:r>
            <a:r>
              <a:rPr lang="en-US" sz="2800" dirty="0">
                <a:solidFill>
                  <a:srgbClr val="015289"/>
                </a:solidFill>
                <a:latin typeface="Tahoma" pitchFamily="34" charset="0"/>
                <a:ea typeface="Tahoma" pitchFamily="34" charset="0"/>
                <a:cs typeface="Tahoma" pitchFamily="34" charset="0"/>
              </a:rPr>
              <a:t>respond better to visuals </a:t>
            </a:r>
            <a:r>
              <a:rPr lang="en-US" sz="1600" dirty="0">
                <a:solidFill>
                  <a:srgbClr val="015289"/>
                </a:solidFill>
                <a:latin typeface="Tahoma" pitchFamily="34" charset="0"/>
                <a:ea typeface="Tahoma" pitchFamily="34" charset="0"/>
                <a:cs typeface="Tahoma" pitchFamily="34" charset="0"/>
              </a:rPr>
              <a:t>(pictures are a more efficient delivery mechanism, than text)</a:t>
            </a:r>
            <a:endParaRPr lang="en-US" sz="2800" dirty="0">
              <a:solidFill>
                <a:srgbClr val="015289"/>
              </a:solidFill>
              <a:latin typeface="Tahoma" pitchFamily="34" charset="0"/>
              <a:ea typeface="Tahoma" pitchFamily="34" charset="0"/>
              <a:cs typeface="Tahoma" pitchFamily="34" charset="0"/>
            </a:endParaRPr>
          </a:p>
          <a:p>
            <a:pPr algn="l"/>
            <a:endParaRPr lang="en-US" sz="2800" dirty="0" smtClean="0">
              <a:solidFill>
                <a:srgbClr val="015289"/>
              </a:solidFill>
              <a:latin typeface="Tahoma" pitchFamily="34" charset="0"/>
              <a:ea typeface="Tahoma" pitchFamily="34" charset="0"/>
              <a:cs typeface="Tahoma" pitchFamily="34" charset="0"/>
            </a:endParaRPr>
          </a:p>
          <a:p>
            <a:pPr algn="l"/>
            <a:r>
              <a:rPr lang="en-US" sz="2800" dirty="0" smtClean="0">
                <a:solidFill>
                  <a:srgbClr val="015289"/>
                </a:solidFill>
                <a:latin typeface="Tahoma" pitchFamily="34" charset="0"/>
                <a:ea typeface="Tahoma" pitchFamily="34" charset="0"/>
                <a:cs typeface="Tahoma" pitchFamily="34" charset="0"/>
              </a:rPr>
              <a:t>Visuals </a:t>
            </a:r>
            <a:r>
              <a:rPr lang="en-US" sz="2800" dirty="0">
                <a:solidFill>
                  <a:srgbClr val="015289"/>
                </a:solidFill>
                <a:latin typeface="Tahoma" pitchFamily="34" charset="0"/>
                <a:ea typeface="Tahoma" pitchFamily="34" charset="0"/>
                <a:cs typeface="Tahoma" pitchFamily="34" charset="0"/>
              </a:rPr>
              <a:t>can be real</a:t>
            </a:r>
          </a:p>
          <a:p>
            <a:pPr algn="l"/>
            <a:endParaRPr lang="en-US" sz="2800" dirty="0">
              <a:solidFill>
                <a:srgbClr val="015289"/>
              </a:solidFill>
              <a:latin typeface="Tahoma" pitchFamily="34" charset="0"/>
              <a:ea typeface="Tahoma" pitchFamily="34" charset="0"/>
              <a:cs typeface="Tahoma" pitchFamily="34" charset="0"/>
            </a:endParaRPr>
          </a:p>
          <a:p>
            <a:pPr algn="l"/>
            <a:r>
              <a:rPr lang="en-US" sz="2800" dirty="0">
                <a:solidFill>
                  <a:srgbClr val="015289"/>
                </a:solidFill>
                <a:latin typeface="Tahoma" pitchFamily="34" charset="0"/>
                <a:ea typeface="Tahoma" pitchFamily="34" charset="0"/>
                <a:cs typeface="Tahoma" pitchFamily="34" charset="0"/>
              </a:rPr>
              <a:t>Descriptions can evoke images</a:t>
            </a:r>
          </a:p>
          <a:p>
            <a:endParaRPr lang="en-US" dirty="0"/>
          </a:p>
          <a:p>
            <a:pPr algn="l"/>
            <a:r>
              <a:rPr lang="en-US" sz="2800" dirty="0">
                <a:solidFill>
                  <a:srgbClr val="015289"/>
                </a:solidFill>
                <a:latin typeface="Tahoma" pitchFamily="34" charset="0"/>
                <a:ea typeface="Tahoma" pitchFamily="34" charset="0"/>
                <a:cs typeface="Tahoma" pitchFamily="34" charset="0"/>
              </a:rPr>
              <a:t>Make images up</a:t>
            </a:r>
          </a:p>
          <a:p>
            <a:endParaRPr lang="en-US" dirty="0"/>
          </a:p>
        </p:txBody>
      </p:sp>
      <p:pic>
        <p:nvPicPr>
          <p:cNvPr id="6" name="Picture 5"/>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55000"/>
                    </a14:imgEffect>
                  </a14:imgLayer>
                </a14:imgProps>
              </a:ext>
              <a:ext uri="{28A0092B-C50C-407E-A947-70E740481C1C}">
                <a14:useLocalDpi xmlns:a14="http://schemas.microsoft.com/office/drawing/2010/main" val="0"/>
              </a:ext>
            </a:extLst>
          </a:blip>
          <a:srcRect l="-4132" t="-11711" r="-4132" b="-11711"/>
          <a:stretch/>
        </p:blipFill>
        <p:spPr>
          <a:xfrm rot="800351">
            <a:off x="4222521" y="2699366"/>
            <a:ext cx="2061934" cy="1546450"/>
          </a:xfrm>
          <a:prstGeom prst="rect">
            <a:avLst/>
          </a:prstGeom>
          <a:ln>
            <a:noFill/>
          </a:ln>
          <a:effectLst>
            <a:softEdge rad="112500"/>
          </a:effectLst>
        </p:spPr>
      </p:pic>
      <p:sp>
        <p:nvSpPr>
          <p:cNvPr id="8" name="TextBox 7"/>
          <p:cNvSpPr txBox="1"/>
          <p:nvPr/>
        </p:nvSpPr>
        <p:spPr>
          <a:xfrm>
            <a:off x="4453509" y="5905908"/>
            <a:ext cx="1298753" cy="307777"/>
          </a:xfrm>
          <a:prstGeom prst="rect">
            <a:avLst/>
          </a:prstGeom>
          <a:noFill/>
        </p:spPr>
        <p:txBody>
          <a:bodyPr wrap="none" rtlCol="0">
            <a:spAutoFit/>
          </a:bodyPr>
          <a:lstStyle/>
          <a:p>
            <a:r>
              <a:rPr lang="en-US" sz="1400" dirty="0" smtClean="0"/>
              <a:t>Neuron Island</a:t>
            </a:r>
            <a:endParaRPr lang="en-US"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5448" y="3625685"/>
            <a:ext cx="1138928" cy="1020679"/>
          </a:xfrm>
          <a:prstGeom prst="rect">
            <a:avLst/>
          </a:prstGeom>
        </p:spPr>
      </p:pic>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0890" y="4866846"/>
            <a:ext cx="1715310" cy="17373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282943" y="5908958"/>
            <a:ext cx="1111203" cy="307777"/>
          </a:xfrm>
          <a:prstGeom prst="rect">
            <a:avLst/>
          </a:prstGeom>
          <a:noFill/>
        </p:spPr>
        <p:txBody>
          <a:bodyPr wrap="none" rtlCol="0">
            <a:spAutoFit/>
          </a:bodyPr>
          <a:lstStyle/>
          <a:p>
            <a:r>
              <a:rPr lang="en-US" sz="1400" dirty="0" smtClean="0"/>
              <a:t>Cells Island</a:t>
            </a:r>
            <a:endParaRPr lang="en-US" dirty="0"/>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10400" y="3581177"/>
            <a:ext cx="1543749" cy="1065187"/>
          </a:xfrm>
          <a:prstGeom prst="rect">
            <a:avLst/>
          </a:prstGeom>
        </p:spPr>
      </p:pic>
    </p:spTree>
    <p:extLst>
      <p:ext uri="{BB962C8B-B14F-4D97-AF65-F5344CB8AC3E}">
        <p14:creationId xmlns:p14="http://schemas.microsoft.com/office/powerpoint/2010/main" val="364827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 y="4114800"/>
            <a:ext cx="9145438"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p:nvPr/>
        </p:nvPicPr>
        <p:blipFill>
          <a:blip r:embed="rId3"/>
          <a:stretch>
            <a:fillRect/>
          </a:stretch>
        </p:blipFill>
        <p:spPr>
          <a:xfrm>
            <a:off x="11502" y="76201"/>
            <a:ext cx="9138249" cy="4038600"/>
          </a:xfrm>
          <a:prstGeom prst="rect">
            <a:avLst/>
          </a:prstGeom>
        </p:spPr>
      </p:pic>
    </p:spTree>
    <p:extLst>
      <p:ext uri="{BB962C8B-B14F-4D97-AF65-F5344CB8AC3E}">
        <p14:creationId xmlns:p14="http://schemas.microsoft.com/office/powerpoint/2010/main" val="3781074857"/>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Efficiently Adding Adult Learning Theory to your Current Training Programs</a:t>
            </a:r>
          </a:p>
        </p:txBody>
      </p:sp>
      <p:sp>
        <p:nvSpPr>
          <p:cNvPr id="5" name="TextBox 4"/>
          <p:cNvSpPr txBox="1"/>
          <p:nvPr/>
        </p:nvSpPr>
        <p:spPr>
          <a:xfrm>
            <a:off x="1752600" y="1931773"/>
            <a:ext cx="6387646" cy="369332"/>
          </a:xfrm>
          <a:prstGeom prst="rect">
            <a:avLst/>
          </a:prstGeom>
          <a:noFill/>
        </p:spPr>
        <p:txBody>
          <a:bodyPr wrap="none" rtlCol="0">
            <a:spAutoFit/>
          </a:bodyPr>
          <a:lstStyle/>
          <a:p>
            <a:r>
              <a:rPr lang="en-US" dirty="0" smtClean="0"/>
              <a:t>Keep in mind: Are you providing information or enabling learning? </a:t>
            </a:r>
            <a:endParaRPr lang="en-US" dirty="0"/>
          </a:p>
        </p:txBody>
      </p:sp>
      <p:sp>
        <p:nvSpPr>
          <p:cNvPr id="11" name="TextBox 10"/>
          <p:cNvSpPr txBox="1"/>
          <p:nvPr/>
        </p:nvSpPr>
        <p:spPr>
          <a:xfrm>
            <a:off x="1746334" y="2675752"/>
            <a:ext cx="5701846" cy="923330"/>
          </a:xfrm>
          <a:prstGeom prst="rect">
            <a:avLst/>
          </a:prstGeom>
          <a:noFill/>
        </p:spPr>
        <p:txBody>
          <a:bodyPr wrap="square" rtlCol="0">
            <a:spAutoFit/>
          </a:bodyPr>
          <a:lstStyle/>
          <a:p>
            <a:r>
              <a:rPr lang="en-US" dirty="0" smtClean="0"/>
              <a:t>Create the ability for observation and reflection. </a:t>
            </a:r>
          </a:p>
          <a:p>
            <a:r>
              <a:rPr lang="en-US" dirty="0" smtClean="0"/>
              <a:t>Use a variety of question-types.</a:t>
            </a:r>
          </a:p>
          <a:p>
            <a:r>
              <a:rPr lang="en-US" dirty="0" smtClean="0"/>
              <a:t>Learning journals / mind maps. </a:t>
            </a:r>
            <a:endParaRPr lang="en-US" dirty="0"/>
          </a:p>
        </p:txBody>
      </p:sp>
      <p:sp>
        <p:nvSpPr>
          <p:cNvPr id="12" name="TextBox 11"/>
          <p:cNvSpPr txBox="1"/>
          <p:nvPr/>
        </p:nvSpPr>
        <p:spPr>
          <a:xfrm>
            <a:off x="1736036" y="3919772"/>
            <a:ext cx="6036364" cy="923330"/>
          </a:xfrm>
          <a:prstGeom prst="rect">
            <a:avLst/>
          </a:prstGeom>
          <a:noFill/>
        </p:spPr>
        <p:txBody>
          <a:bodyPr wrap="square" rtlCol="0">
            <a:spAutoFit/>
          </a:bodyPr>
          <a:lstStyle/>
          <a:p>
            <a:r>
              <a:rPr lang="en-US" dirty="0" smtClean="0"/>
              <a:t>Create structure and hierarchy as part of the design – don’t require learners to figure out how the ‘information fits’ on their own.</a:t>
            </a:r>
            <a:endParaRPr lang="en-US" dirty="0"/>
          </a:p>
        </p:txBody>
      </p:sp>
      <p:sp>
        <p:nvSpPr>
          <p:cNvPr id="14" name="TextBox 13"/>
          <p:cNvSpPr txBox="1"/>
          <p:nvPr/>
        </p:nvSpPr>
        <p:spPr>
          <a:xfrm>
            <a:off x="1773107" y="5001853"/>
            <a:ext cx="6227893" cy="646331"/>
          </a:xfrm>
          <a:prstGeom prst="rect">
            <a:avLst/>
          </a:prstGeom>
          <a:noFill/>
        </p:spPr>
        <p:txBody>
          <a:bodyPr wrap="square" rtlCol="0">
            <a:spAutoFit/>
          </a:bodyPr>
          <a:lstStyle/>
          <a:p>
            <a:r>
              <a:rPr lang="en-US" dirty="0" smtClean="0"/>
              <a:t>Use visuals.</a:t>
            </a:r>
          </a:p>
          <a:p>
            <a:r>
              <a:rPr lang="en-US" dirty="0" smtClean="0"/>
              <a:t>They are stimulating AND </a:t>
            </a:r>
            <a:r>
              <a:rPr lang="en-US" dirty="0" smtClean="0"/>
              <a:t>work as </a:t>
            </a:r>
            <a:r>
              <a:rPr lang="en-US" dirty="0" smtClean="0"/>
              <a:t>a mnemonic device + anchor.</a:t>
            </a:r>
            <a:endParaRPr lang="en-US" dirty="0"/>
          </a:p>
        </p:txBody>
      </p:sp>
      <p:sp>
        <p:nvSpPr>
          <p:cNvPr id="3" name="Oval 2"/>
          <p:cNvSpPr/>
          <p:nvPr/>
        </p:nvSpPr>
        <p:spPr>
          <a:xfrm>
            <a:off x="1025522" y="1812324"/>
            <a:ext cx="609600" cy="609600"/>
          </a:xfrm>
          <a:prstGeom prst="ellipse">
            <a:avLst/>
          </a:prstGeom>
          <a:solidFill>
            <a:srgbClr val="0070C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glow rad="63500">
                    <a:schemeClr val="accent5">
                      <a:satMod val="175000"/>
                      <a:alpha val="40000"/>
                    </a:schemeClr>
                  </a:glow>
                </a:effectLst>
              </a:rPr>
              <a:t>1</a:t>
            </a:r>
            <a:endParaRPr lang="en-US" sz="3200" b="1" dirty="0">
              <a:effectLst>
                <a:glow rad="63500">
                  <a:schemeClr val="accent5">
                    <a:satMod val="175000"/>
                    <a:alpha val="40000"/>
                  </a:schemeClr>
                </a:glow>
              </a:effectLst>
            </a:endParaRPr>
          </a:p>
        </p:txBody>
      </p:sp>
      <p:sp>
        <p:nvSpPr>
          <p:cNvPr id="13" name="Oval 12"/>
          <p:cNvSpPr/>
          <p:nvPr/>
        </p:nvSpPr>
        <p:spPr>
          <a:xfrm>
            <a:off x="1025522" y="2832617"/>
            <a:ext cx="609600" cy="609600"/>
          </a:xfrm>
          <a:prstGeom prst="ellipse">
            <a:avLst/>
          </a:prstGeom>
          <a:solidFill>
            <a:srgbClr val="0070C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glow rad="63500">
                    <a:schemeClr val="accent5">
                      <a:satMod val="175000"/>
                      <a:alpha val="40000"/>
                    </a:schemeClr>
                  </a:glow>
                </a:effectLst>
              </a:rPr>
              <a:t>2</a:t>
            </a:r>
            <a:endParaRPr lang="en-US" sz="3200" b="1" dirty="0">
              <a:effectLst>
                <a:glow rad="63500">
                  <a:schemeClr val="accent5">
                    <a:satMod val="175000"/>
                    <a:alpha val="40000"/>
                  </a:schemeClr>
                </a:glow>
              </a:effectLst>
            </a:endParaRPr>
          </a:p>
        </p:txBody>
      </p:sp>
      <p:sp>
        <p:nvSpPr>
          <p:cNvPr id="15" name="Oval 14"/>
          <p:cNvSpPr/>
          <p:nvPr/>
        </p:nvSpPr>
        <p:spPr>
          <a:xfrm>
            <a:off x="1025522" y="3919772"/>
            <a:ext cx="609600" cy="609600"/>
          </a:xfrm>
          <a:prstGeom prst="ellipse">
            <a:avLst/>
          </a:prstGeom>
          <a:solidFill>
            <a:srgbClr val="0070C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glow rad="63500">
                    <a:schemeClr val="accent5">
                      <a:satMod val="175000"/>
                      <a:alpha val="40000"/>
                    </a:schemeClr>
                  </a:glow>
                </a:effectLst>
              </a:rPr>
              <a:t>3</a:t>
            </a:r>
            <a:endParaRPr lang="en-US" sz="3200" b="1" dirty="0">
              <a:effectLst>
                <a:glow rad="63500">
                  <a:schemeClr val="accent5">
                    <a:satMod val="175000"/>
                    <a:alpha val="40000"/>
                  </a:schemeClr>
                </a:glow>
              </a:effectLst>
            </a:endParaRPr>
          </a:p>
        </p:txBody>
      </p:sp>
      <p:sp>
        <p:nvSpPr>
          <p:cNvPr id="16" name="Oval 15"/>
          <p:cNvSpPr/>
          <p:nvPr/>
        </p:nvSpPr>
        <p:spPr>
          <a:xfrm>
            <a:off x="1041998" y="4991037"/>
            <a:ext cx="609600" cy="609600"/>
          </a:xfrm>
          <a:prstGeom prst="ellipse">
            <a:avLst/>
          </a:prstGeom>
          <a:solidFill>
            <a:srgbClr val="0070C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glow rad="63500">
                    <a:schemeClr val="accent5">
                      <a:satMod val="175000"/>
                      <a:alpha val="40000"/>
                    </a:schemeClr>
                  </a:glow>
                </a:effectLst>
              </a:rPr>
              <a:t>4</a:t>
            </a:r>
            <a:endParaRPr lang="en-US" sz="3200" b="1" dirty="0">
              <a:effectLst>
                <a:glow rad="63500">
                  <a:schemeClr val="accent5">
                    <a:satMod val="175000"/>
                    <a:alpha val="40000"/>
                  </a:schemeClr>
                </a:glow>
              </a:effectLst>
            </a:endParaRPr>
          </a:p>
        </p:txBody>
      </p:sp>
    </p:spTree>
    <p:extLst>
      <p:ext uri="{BB962C8B-B14F-4D97-AF65-F5344CB8AC3E}">
        <p14:creationId xmlns:p14="http://schemas.microsoft.com/office/powerpoint/2010/main" val="21553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039" y="5166286"/>
            <a:ext cx="468364" cy="8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Shape 24"/>
          <p:cNvSpPr/>
          <p:nvPr/>
        </p:nvSpPr>
        <p:spPr>
          <a:xfrm>
            <a:off x="653899" y="3508775"/>
            <a:ext cx="676175" cy="664374"/>
          </a:xfrm>
          <a:prstGeom prst="rect">
            <a:avLst/>
          </a:prstGeom>
          <a:blipFill>
            <a:blip r:embed="rId4"/>
            <a:stretch>
              <a:fillRect/>
            </a:stretch>
          </a:blipFill>
        </p:spPr>
      </p:sp>
      <p:sp>
        <p:nvSpPr>
          <p:cNvPr id="25" name="Shape 25"/>
          <p:cNvSpPr/>
          <p:nvPr/>
        </p:nvSpPr>
        <p:spPr>
          <a:xfrm>
            <a:off x="653899" y="4427300"/>
            <a:ext cx="676173" cy="664375"/>
          </a:xfrm>
          <a:prstGeom prst="rect">
            <a:avLst/>
          </a:prstGeom>
          <a:blipFill>
            <a:blip r:embed="rId5"/>
            <a:stretch>
              <a:fillRect/>
            </a:stretch>
          </a:blipFill>
        </p:spPr>
      </p:sp>
      <p:sp>
        <p:nvSpPr>
          <p:cNvPr id="29" name="Shape 29"/>
          <p:cNvSpPr txBox="1"/>
          <p:nvPr/>
        </p:nvSpPr>
        <p:spPr>
          <a:xfrm>
            <a:off x="1702882" y="4485500"/>
            <a:ext cx="4733088" cy="664499"/>
          </a:xfrm>
          <a:prstGeom prst="rect">
            <a:avLst/>
          </a:prstGeom>
        </p:spPr>
        <p:txBody>
          <a:bodyPr lIns="91425" tIns="91425" rIns="91425" bIns="91425" anchor="t" anchorCtr="0">
            <a:noAutofit/>
          </a:bodyPr>
          <a:lstStyle/>
          <a:p>
            <a:pPr lvl="0" algn="l" rtl="0">
              <a:buNone/>
            </a:pPr>
            <a:r>
              <a:rPr lang="en" sz="2800" dirty="0">
                <a:latin typeface="Arial Black" panose="020B0A04020102020204" pitchFamily="34" charset="0"/>
              </a:rPr>
              <a:t>@trainingdoctor</a:t>
            </a:r>
          </a:p>
          <a:p>
            <a:endParaRPr lang="en" sz="3000" dirty="0"/>
          </a:p>
          <a:p>
            <a:endParaRPr lang="en" sz="3000" dirty="0"/>
          </a:p>
        </p:txBody>
      </p:sp>
      <p:sp>
        <p:nvSpPr>
          <p:cNvPr id="31" name="Shape 31"/>
          <p:cNvSpPr/>
          <p:nvPr/>
        </p:nvSpPr>
        <p:spPr>
          <a:xfrm>
            <a:off x="602922" y="2406799"/>
            <a:ext cx="778125" cy="811199"/>
          </a:xfrm>
          <a:prstGeom prst="rect">
            <a:avLst/>
          </a:prstGeom>
          <a:blipFill>
            <a:blip r:embed="rId6">
              <a:duotone>
                <a:schemeClr val="accent5">
                  <a:shade val="45000"/>
                  <a:satMod val="135000"/>
                </a:schemeClr>
                <a:prstClr val="white"/>
              </a:duotone>
              <a:extLst>
                <a:ext uri="{BEBA8EAE-BF5A-486C-A8C5-ECC9F3942E4B}">
                  <a14:imgProps xmlns:a14="http://schemas.microsoft.com/office/drawing/2010/main">
                    <a14:imgLayer r:embed="rId7">
                      <a14:imgEffect>
                        <a14:saturation sat="33000"/>
                      </a14:imgEffect>
                    </a14:imgLayer>
                  </a14:imgProps>
                </a:ext>
              </a:extLst>
            </a:blip>
            <a:stretch>
              <a:fillRect/>
            </a:stretch>
          </a:blipFill>
        </p:spPr>
      </p:sp>
      <p:sp>
        <p:nvSpPr>
          <p:cNvPr id="13" name="TextBox 12"/>
          <p:cNvSpPr txBox="1"/>
          <p:nvPr/>
        </p:nvSpPr>
        <p:spPr>
          <a:xfrm>
            <a:off x="762000" y="533400"/>
            <a:ext cx="3834704" cy="584775"/>
          </a:xfrm>
          <a:prstGeom prst="rect">
            <a:avLst/>
          </a:prstGeom>
          <a:noFill/>
        </p:spPr>
        <p:txBody>
          <a:bodyPr wrap="none" rtlCol="0">
            <a:spAutoFit/>
          </a:bodyPr>
          <a:lstStyle/>
          <a:p>
            <a:r>
              <a:rPr lang="en-US" sz="3200" dirty="0" smtClean="0">
                <a:solidFill>
                  <a:srgbClr val="0070C0"/>
                </a:solidFill>
                <a:latin typeface="Arial Black" panose="020B0A04020102020204" pitchFamily="34" charset="0"/>
              </a:rPr>
              <a:t>Connect with us</a:t>
            </a:r>
            <a:endParaRPr lang="en-US" sz="3200" dirty="0">
              <a:solidFill>
                <a:srgbClr val="0070C0"/>
              </a:solidFill>
              <a:latin typeface="Arial Black" panose="020B0A04020102020204" pitchFamily="34" charset="0"/>
            </a:endParaRPr>
          </a:p>
        </p:txBody>
      </p:sp>
      <p:sp>
        <p:nvSpPr>
          <p:cNvPr id="14" name="Shape 29"/>
          <p:cNvSpPr txBox="1"/>
          <p:nvPr/>
        </p:nvSpPr>
        <p:spPr>
          <a:xfrm>
            <a:off x="1713768" y="3520246"/>
            <a:ext cx="5296632" cy="664499"/>
          </a:xfrm>
          <a:prstGeom prst="rect">
            <a:avLst/>
          </a:prstGeom>
        </p:spPr>
        <p:txBody>
          <a:bodyPr lIns="91425" tIns="91425" rIns="91425" bIns="91425" anchor="t" anchorCtr="0">
            <a:noAutofit/>
          </a:bodyPr>
          <a:lstStyle/>
          <a:p>
            <a:pPr lvl="0" algn="l" rtl="0">
              <a:buNone/>
            </a:pPr>
            <a:r>
              <a:rPr lang="en" sz="2800" dirty="0" smtClean="0">
                <a:latin typeface="Arial Black" panose="020B0A04020102020204" pitchFamily="34" charset="0"/>
              </a:rPr>
              <a:t>The Training Doctor LLC</a:t>
            </a:r>
            <a:endParaRPr lang="en" sz="2800" dirty="0">
              <a:latin typeface="Arial Black" panose="020B0A04020102020204" pitchFamily="34" charset="0"/>
            </a:endParaRPr>
          </a:p>
          <a:p>
            <a:endParaRPr lang="en" sz="3000" dirty="0"/>
          </a:p>
          <a:p>
            <a:endParaRPr lang="en" sz="3000" dirty="0"/>
          </a:p>
        </p:txBody>
      </p:sp>
      <p:sp>
        <p:nvSpPr>
          <p:cNvPr id="2" name="TextBox 1"/>
          <p:cNvSpPr txBox="1"/>
          <p:nvPr/>
        </p:nvSpPr>
        <p:spPr>
          <a:xfrm>
            <a:off x="1783113" y="5536576"/>
            <a:ext cx="2813591" cy="523220"/>
          </a:xfrm>
          <a:prstGeom prst="rect">
            <a:avLst/>
          </a:prstGeom>
          <a:noFill/>
        </p:spPr>
        <p:txBody>
          <a:bodyPr wrap="none" rtlCol="0">
            <a:spAutoFit/>
          </a:bodyPr>
          <a:lstStyle/>
          <a:p>
            <a:r>
              <a:rPr lang="en-US" sz="2800" dirty="0">
                <a:latin typeface="Arial Black" panose="020B0A04020102020204" pitchFamily="34" charset="0"/>
              </a:rPr>
              <a:t>843.743.9899</a:t>
            </a:r>
          </a:p>
        </p:txBody>
      </p:sp>
      <p:sp>
        <p:nvSpPr>
          <p:cNvPr id="3" name="TextBox 2"/>
          <p:cNvSpPr txBox="1"/>
          <p:nvPr/>
        </p:nvSpPr>
        <p:spPr>
          <a:xfrm>
            <a:off x="1872356" y="2406799"/>
            <a:ext cx="2703753" cy="461665"/>
          </a:xfrm>
          <a:prstGeom prst="rect">
            <a:avLst/>
          </a:prstGeom>
          <a:noFill/>
        </p:spPr>
        <p:txBody>
          <a:bodyPr wrap="none" rtlCol="0">
            <a:spAutoFit/>
          </a:bodyPr>
          <a:lstStyle/>
          <a:p>
            <a:r>
              <a:rPr lang="en-US" sz="2400" dirty="0" smtClean="0"/>
              <a:t>www.trainingdr.com</a:t>
            </a:r>
            <a:endParaRPr lang="en-US" sz="2400" dirty="0"/>
          </a:p>
        </p:txBody>
      </p:sp>
      <p:sp>
        <p:nvSpPr>
          <p:cNvPr id="4" name="TextBox 3"/>
          <p:cNvSpPr txBox="1"/>
          <p:nvPr/>
        </p:nvSpPr>
        <p:spPr>
          <a:xfrm>
            <a:off x="1447800" y="2817639"/>
            <a:ext cx="3901196" cy="461665"/>
          </a:xfrm>
          <a:prstGeom prst="rect">
            <a:avLst/>
          </a:prstGeom>
          <a:noFill/>
        </p:spPr>
        <p:txBody>
          <a:bodyPr wrap="none" rtlCol="0">
            <a:spAutoFit/>
          </a:bodyPr>
          <a:lstStyle/>
          <a:p>
            <a:r>
              <a:rPr lang="en-US" i="1" dirty="0" smtClean="0"/>
              <a:t>and</a:t>
            </a:r>
            <a:r>
              <a:rPr lang="en-US" sz="2400" dirty="0" smtClean="0"/>
              <a:t> www.trainingdr.com/blog</a:t>
            </a:r>
            <a:endParaRPr lang="en-US" sz="2400" dirty="0"/>
          </a:p>
        </p:txBody>
      </p:sp>
    </p:spTree>
    <p:extLst>
      <p:ext uri="{BB962C8B-B14F-4D97-AF65-F5344CB8AC3E}">
        <p14:creationId xmlns:p14="http://schemas.microsoft.com/office/powerpoint/2010/main" val="3121731775"/>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002060"/>
                </a:solidFill>
              </a:rPr>
              <a:t>Understanding What Drives the Adult Learner to Enhance Learning Outcomes</a:t>
            </a:r>
            <a:endParaRPr lang="en-US" dirty="0">
              <a:solidFill>
                <a:srgbClr val="00206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65363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54636" y="4640006"/>
            <a:ext cx="6183312" cy="317500"/>
          </a:xfrm>
        </p:spPr>
        <p:txBody>
          <a:bodyPr>
            <a:normAutofit fontScale="90000"/>
          </a:bodyPr>
          <a:lstStyle/>
          <a:p>
            <a:r>
              <a:rPr lang="en-US" dirty="0" smtClean="0">
                <a:latin typeface="Arial Narrow" pitchFamily="34" charset="0"/>
              </a:rPr>
              <a:t>Nanette Miner</a:t>
            </a:r>
            <a:r>
              <a:rPr lang="en-US" smtClean="0">
                <a:latin typeface="Arial Narrow" pitchFamily="34" charset="0"/>
              </a:rPr>
              <a:t>, Ed.D.</a:t>
            </a:r>
            <a:endParaRPr lang="en-US" dirty="0" smtClean="0">
              <a:latin typeface="Arial Narrow"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1447800"/>
            <a:ext cx="3324225" cy="27336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p:cNvSpPr txBox="1"/>
          <p:nvPr/>
        </p:nvSpPr>
        <p:spPr>
          <a:xfrm>
            <a:off x="609600" y="685800"/>
            <a:ext cx="2747772"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smtClean="0"/>
              <a:t>Custom Design of Training </a:t>
            </a:r>
            <a:endParaRPr lang="en-US" dirty="0"/>
          </a:p>
        </p:txBody>
      </p:sp>
      <p:sp>
        <p:nvSpPr>
          <p:cNvPr id="7" name="TextBox 6"/>
          <p:cNvSpPr txBox="1"/>
          <p:nvPr/>
        </p:nvSpPr>
        <p:spPr>
          <a:xfrm>
            <a:off x="3357372" y="693867"/>
            <a:ext cx="1987062"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dirty="0" smtClean="0"/>
              <a:t>Training Triage </a:t>
            </a:r>
            <a:endParaRPr lang="en-US" dirty="0"/>
          </a:p>
        </p:txBody>
      </p:sp>
      <p:sp>
        <p:nvSpPr>
          <p:cNvPr id="8" name="TextBox 7"/>
          <p:cNvSpPr txBox="1"/>
          <p:nvPr/>
        </p:nvSpPr>
        <p:spPr>
          <a:xfrm>
            <a:off x="5344434" y="698157"/>
            <a:ext cx="3647165"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smtClean="0"/>
              <a:t>Teach SMEs how to design training</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456" y="5029200"/>
            <a:ext cx="3562544" cy="12468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3998121995"/>
              </p:ext>
            </p:extLst>
          </p:nvPr>
        </p:nvGraphicFramePr>
        <p:xfrm>
          <a:off x="2209800" y="1066800"/>
          <a:ext cx="4887873" cy="2364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0" name="Rectangle 2"/>
          <p:cNvSpPr>
            <a:spLocks noGrp="1" noChangeArrowheads="1"/>
          </p:cNvSpPr>
          <p:nvPr>
            <p:ph type="title"/>
          </p:nvPr>
        </p:nvSpPr>
        <p:spPr>
          <a:xfrm>
            <a:off x="381000" y="312241"/>
            <a:ext cx="8381999" cy="728942"/>
          </a:xfrm>
        </p:spPr>
        <p:txBody>
          <a:bodyPr>
            <a:normAutofit fontScale="90000"/>
          </a:bodyPr>
          <a:lstStyle/>
          <a:p>
            <a:pPr algn="l"/>
            <a:r>
              <a:rPr lang="en-US" sz="3600" dirty="0" smtClean="0">
                <a:latin typeface="Arial Narrow" pitchFamily="34" charset="0"/>
              </a:rPr>
              <a:t>What’s the Difference?    </a:t>
            </a:r>
            <a:r>
              <a:rPr lang="en-US" sz="3600" i="1" dirty="0" smtClean="0">
                <a:latin typeface="Arial Narrow" pitchFamily="34" charset="0"/>
              </a:rPr>
              <a:t>IS THERE </a:t>
            </a:r>
            <a:r>
              <a:rPr lang="en-US" sz="3600" dirty="0" smtClean="0">
                <a:latin typeface="Arial Narrow" pitchFamily="34" charset="0"/>
              </a:rPr>
              <a:t>a Difference?</a:t>
            </a:r>
            <a:endParaRPr lang="en-US" sz="3600" dirty="0">
              <a:latin typeface="Arial Narrow" pitchFamily="34" charset="0"/>
            </a:endParaRPr>
          </a:p>
        </p:txBody>
      </p:sp>
      <p:sp>
        <p:nvSpPr>
          <p:cNvPr id="138280" name="Rectangle 40"/>
          <p:cNvSpPr>
            <a:spLocks noChangeArrowheads="1"/>
          </p:cNvSpPr>
          <p:nvPr/>
        </p:nvSpPr>
        <p:spPr bwMode="auto">
          <a:xfrm>
            <a:off x="2246872" y="1676400"/>
            <a:ext cx="1406004" cy="1346200"/>
          </a:xfrm>
          <a:prstGeom prst="rect">
            <a:avLst/>
          </a:prstGeom>
          <a:noFill/>
          <a:ln w="57150">
            <a:solidFill>
              <a:srgbClr val="DD2526"/>
            </a:solidFill>
            <a:miter lim="800000"/>
            <a:headEnd/>
            <a:tailEnd/>
          </a:ln>
        </p:spPr>
        <p:txBody>
          <a:bodyPr wrap="none" anchor="ctr"/>
          <a:lstStyle/>
          <a:p>
            <a:endParaRPr lang="en-US"/>
          </a:p>
        </p:txBody>
      </p:sp>
      <p:sp>
        <p:nvSpPr>
          <p:cNvPr id="12" name="Rectangle 40"/>
          <p:cNvSpPr>
            <a:spLocks noChangeArrowheads="1"/>
          </p:cNvSpPr>
          <p:nvPr/>
        </p:nvSpPr>
        <p:spPr bwMode="auto">
          <a:xfrm>
            <a:off x="3744096" y="1828800"/>
            <a:ext cx="1447801" cy="1371600"/>
          </a:xfrm>
          <a:prstGeom prst="rect">
            <a:avLst/>
          </a:prstGeom>
          <a:noFill/>
          <a:ln w="57150">
            <a:solidFill>
              <a:srgbClr val="DD2526"/>
            </a:solidFill>
            <a:miter lim="800000"/>
            <a:headEnd/>
            <a:tailEnd/>
          </a:ln>
        </p:spPr>
        <p:txBody>
          <a:bodyPr wrap="none" anchor="ctr"/>
          <a:lstStyle/>
          <a:p>
            <a:endParaRPr lang="en-US"/>
          </a:p>
        </p:txBody>
      </p:sp>
      <p:sp>
        <p:nvSpPr>
          <p:cNvPr id="13" name="Rectangle 40"/>
          <p:cNvSpPr>
            <a:spLocks noChangeArrowheads="1"/>
          </p:cNvSpPr>
          <p:nvPr/>
        </p:nvSpPr>
        <p:spPr bwMode="auto">
          <a:xfrm>
            <a:off x="5235147" y="2057400"/>
            <a:ext cx="1431324" cy="1371600"/>
          </a:xfrm>
          <a:prstGeom prst="rect">
            <a:avLst/>
          </a:prstGeom>
          <a:noFill/>
          <a:ln w="57150">
            <a:solidFill>
              <a:srgbClr val="DD2526"/>
            </a:solidFill>
            <a:miter lim="800000"/>
            <a:headEnd/>
            <a:tailEnd/>
          </a:ln>
        </p:spPr>
        <p:txBody>
          <a:bodyPr wrap="none" anchor="ctr"/>
          <a:lstStyle/>
          <a:p>
            <a:endParaRPr lang="en-US"/>
          </a:p>
        </p:txBody>
      </p:sp>
    </p:spTree>
    <p:extLst>
      <p:ext uri="{BB962C8B-B14F-4D97-AF65-F5344CB8AC3E}">
        <p14:creationId xmlns:p14="http://schemas.microsoft.com/office/powerpoint/2010/main" val="260210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8280"/>
                                        </p:tgtEl>
                                        <p:attrNameLst>
                                          <p:attrName>style.visibility</p:attrName>
                                        </p:attrNameLst>
                                      </p:cBhvr>
                                      <p:to>
                                        <p:strVal val="visible"/>
                                      </p:to>
                                    </p:set>
                                    <p:animEffect transition="in" filter="dissolve">
                                      <p:cBhvr>
                                        <p:cTn id="7" dur="500"/>
                                        <p:tgtEl>
                                          <p:spTgt spid="13828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par>
                                <p:cTn id="13" presetID="9" presetClass="exit" presetSubtype="0" fill="hold" grpId="1" nodeType="withEffect">
                                  <p:stCondLst>
                                    <p:cond delay="0"/>
                                  </p:stCondLst>
                                  <p:childTnLst>
                                    <p:animEffect transition="out" filter="dissolve">
                                      <p:cBhvr>
                                        <p:cTn id="14" dur="500"/>
                                        <p:tgtEl>
                                          <p:spTgt spid="138280"/>
                                        </p:tgtEl>
                                      </p:cBhvr>
                                    </p:animEffect>
                                    <p:set>
                                      <p:cBhvr>
                                        <p:cTn id="15" dur="1" fill="hold">
                                          <p:stCondLst>
                                            <p:cond delay="499"/>
                                          </p:stCondLst>
                                        </p:cTn>
                                        <p:tgtEl>
                                          <p:spTgt spid="13828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par>
                                <p:cTn id="21" presetID="10" presetClass="exit" presetSubtype="0" fill="hold" grpId="1" nodeType="with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80" grpId="0" animBg="1"/>
      <p:bldP spid="138280" grpId="1" animBg="1"/>
      <p:bldP spid="12" grpId="0" animBg="1"/>
      <p:bldP spid="12" grpId="1" animBg="1"/>
      <p:bldP spid="13" grpId="0" animBg="1"/>
      <p:bldP spid="1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290" name="Group 50"/>
          <p:cNvGraphicFramePr>
            <a:graphicFrameLocks noGrp="1"/>
          </p:cNvGraphicFramePr>
          <p:nvPr>
            <p:extLst>
              <p:ext uri="{D42A27DB-BD31-4B8C-83A1-F6EECF244321}">
                <p14:modId xmlns:p14="http://schemas.microsoft.com/office/powerpoint/2010/main" val="2008212286"/>
              </p:ext>
            </p:extLst>
          </p:nvPr>
        </p:nvGraphicFramePr>
        <p:xfrm>
          <a:off x="1066800" y="2090410"/>
          <a:ext cx="7039428" cy="3200400"/>
        </p:xfrm>
        <a:graphic>
          <a:graphicData uri="http://schemas.openxmlformats.org/drawingml/2006/table">
            <a:tbl>
              <a:tblPr/>
              <a:tblGrid>
                <a:gridCol w="2346476"/>
                <a:gridCol w="2346476"/>
                <a:gridCol w="2346476"/>
              </a:tblGrid>
              <a:tr h="380789">
                <a:tc>
                  <a:txBody>
                    <a:bodyPr/>
                    <a:lstStyle/>
                    <a:p>
                      <a:pPr marL="466725"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1" i="0" u="none" strike="noStrike" kern="1200" cap="none" normalizeH="0" baseline="0" dirty="0" smtClean="0">
                          <a:ln>
                            <a:noFill/>
                          </a:ln>
                          <a:solidFill>
                            <a:srgbClr val="000066"/>
                          </a:solidFill>
                          <a:effectLst/>
                          <a:latin typeface="Arial" charset="0"/>
                          <a:ea typeface="+mn-ea"/>
                          <a:cs typeface="+mn-cs"/>
                        </a:rPr>
                        <a:t>Regarding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6725"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1" i="0" u="none" strike="noStrike" kern="1200" cap="none" normalizeH="0" baseline="0" dirty="0" smtClean="0">
                          <a:ln>
                            <a:noFill/>
                          </a:ln>
                          <a:solidFill>
                            <a:srgbClr val="000066"/>
                          </a:solidFill>
                          <a:effectLst/>
                          <a:latin typeface="Arial" charset="0"/>
                          <a:ea typeface="+mn-ea"/>
                          <a:cs typeface="+mn-cs"/>
                        </a:rPr>
                        <a:t>Children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6725"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1" i="0" u="none" strike="noStrike" kern="1200" cap="none" normalizeH="0" baseline="0" dirty="0" smtClean="0">
                          <a:ln>
                            <a:noFill/>
                          </a:ln>
                          <a:solidFill>
                            <a:srgbClr val="000066"/>
                          </a:solidFill>
                          <a:effectLst/>
                          <a:latin typeface="Arial" charset="0"/>
                          <a:ea typeface="+mn-ea"/>
                          <a:cs typeface="+mn-cs"/>
                        </a:rPr>
                        <a:t>Adults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4515">
                <a:tc>
                  <a:txBody>
                    <a:bodyPr/>
                    <a:lstStyle/>
                    <a:p>
                      <a:pPr marL="117475" marR="0" lvl="0" indent="0" algn="l" defTabSz="914400" rtl="0" eaLnBrk="0" fontAlgn="base" latinLnBrk="0" hangingPunct="0">
                        <a:lnSpc>
                          <a:spcPct val="100000"/>
                        </a:lnSpc>
                        <a:spcBef>
                          <a:spcPts val="1200"/>
                        </a:spcBef>
                        <a:spcAft>
                          <a:spcPct val="0"/>
                        </a:spcAft>
                        <a:buClr>
                          <a:schemeClr val="accent2"/>
                        </a:buClr>
                        <a:buSzTx/>
                        <a:buFont typeface="Wingdings" pitchFamily="2" charset="2"/>
                        <a:buNone/>
                        <a:tabLst/>
                      </a:pPr>
                      <a:r>
                        <a:rPr kumimoji="0" lang="en-US" sz="1400" b="0" i="0" u="none" strike="noStrike" cap="none" normalizeH="0" baseline="0" dirty="0" smtClean="0">
                          <a:ln>
                            <a:noFill/>
                          </a:ln>
                          <a:solidFill>
                            <a:srgbClr val="000066"/>
                          </a:solidFill>
                          <a:effectLst/>
                          <a:latin typeface="Arial" charset="0"/>
                        </a:rPr>
                        <a:t>Concept of the learner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50838"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rgbClr val="000066"/>
                          </a:solidFill>
                          <a:effectLst/>
                          <a:latin typeface="Arial" charset="0"/>
                        </a:rPr>
                        <a:t>Dependent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50838"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rgbClr val="000066"/>
                          </a:solidFill>
                          <a:effectLst/>
                          <a:latin typeface="Arial" charset="0"/>
                        </a:rPr>
                        <a:t>Self directed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033">
                <a:tc>
                  <a:txBody>
                    <a:bodyPr/>
                    <a:lstStyle/>
                    <a:p>
                      <a:pPr marL="117475" marR="0" lvl="0" indent="0" algn="l" defTabSz="914400" rtl="0" eaLnBrk="0" fontAlgn="base" latinLnBrk="0" hangingPunct="0">
                        <a:lnSpc>
                          <a:spcPct val="100000"/>
                        </a:lnSpc>
                        <a:spcBef>
                          <a:spcPts val="1200"/>
                        </a:spcBef>
                        <a:spcAft>
                          <a:spcPct val="0"/>
                        </a:spcAft>
                        <a:buClr>
                          <a:schemeClr val="accent2"/>
                        </a:buClr>
                        <a:buSzTx/>
                        <a:buFont typeface="Wingdings" pitchFamily="2" charset="2"/>
                        <a:buNone/>
                        <a:tabLst/>
                      </a:pPr>
                      <a:r>
                        <a:rPr kumimoji="0" lang="en-US" sz="1400" b="0" i="0" u="none" strike="noStrike" cap="none" normalizeH="0" baseline="0" dirty="0" smtClean="0">
                          <a:ln>
                            <a:noFill/>
                          </a:ln>
                          <a:solidFill>
                            <a:srgbClr val="000066"/>
                          </a:solidFill>
                          <a:effectLst/>
                          <a:latin typeface="Arial" charset="0"/>
                        </a:rPr>
                        <a:t>Experience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50838"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smtClean="0">
                          <a:ln>
                            <a:noFill/>
                          </a:ln>
                          <a:solidFill>
                            <a:srgbClr val="000066"/>
                          </a:solidFill>
                          <a:effectLst/>
                          <a:latin typeface="Arial" charset="0"/>
                        </a:rPr>
                        <a:t>To be built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50838"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rgbClr val="000066"/>
                          </a:solidFill>
                          <a:effectLst/>
                          <a:latin typeface="Arial" charset="0"/>
                        </a:rPr>
                        <a:t>Resource for self and others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4515">
                <a:tc>
                  <a:txBody>
                    <a:bodyPr/>
                    <a:lstStyle/>
                    <a:p>
                      <a:pPr marL="117475" marR="0" lvl="0" indent="0" algn="l" defTabSz="914400" rtl="0" eaLnBrk="0" fontAlgn="base" latinLnBrk="0" hangingPunct="0">
                        <a:lnSpc>
                          <a:spcPct val="100000"/>
                        </a:lnSpc>
                        <a:spcBef>
                          <a:spcPts val="1800"/>
                        </a:spcBef>
                        <a:spcAft>
                          <a:spcPct val="0"/>
                        </a:spcAft>
                        <a:buClr>
                          <a:schemeClr val="accent2"/>
                        </a:buClr>
                        <a:buSzTx/>
                        <a:buFont typeface="Wingdings" pitchFamily="2" charset="2"/>
                        <a:buNone/>
                        <a:tabLst/>
                      </a:pPr>
                      <a:r>
                        <a:rPr kumimoji="0" lang="en-US" sz="1400" b="0" i="0" u="none" strike="noStrike" cap="none" normalizeH="0" baseline="0" dirty="0" smtClean="0">
                          <a:ln>
                            <a:noFill/>
                          </a:ln>
                          <a:solidFill>
                            <a:srgbClr val="000066"/>
                          </a:solidFill>
                          <a:effectLst/>
                          <a:latin typeface="Arial" charset="0"/>
                        </a:rPr>
                        <a:t>Readiness to learn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50838"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rgbClr val="000066"/>
                          </a:solidFill>
                          <a:effectLst/>
                          <a:latin typeface="Arial" charset="0"/>
                        </a:rPr>
                        <a:t>Uniform by </a:t>
                      </a:r>
                      <a:br>
                        <a:rPr kumimoji="0" lang="en-US" sz="1400" b="0" i="0" u="none" strike="noStrike" cap="none" normalizeH="0" baseline="0" smtClean="0">
                          <a:ln>
                            <a:noFill/>
                          </a:ln>
                          <a:solidFill>
                            <a:srgbClr val="000066"/>
                          </a:solidFill>
                          <a:effectLst/>
                          <a:latin typeface="Arial" charset="0"/>
                        </a:rPr>
                      </a:br>
                      <a:r>
                        <a:rPr kumimoji="0" lang="en-US" sz="1400" b="0" i="0" u="none" strike="noStrike" cap="none" normalizeH="0" baseline="0" smtClean="0">
                          <a:ln>
                            <a:noFill/>
                          </a:ln>
                          <a:solidFill>
                            <a:srgbClr val="000066"/>
                          </a:solidFill>
                          <a:effectLst/>
                          <a:latin typeface="Arial" charset="0"/>
                        </a:rPr>
                        <a:t>age level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7475"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rgbClr val="000066"/>
                          </a:solidFill>
                          <a:effectLst/>
                          <a:latin typeface="Arial" charset="0"/>
                        </a:rPr>
                        <a:t>    Develops from life</a:t>
                      </a:r>
                      <a:br>
                        <a:rPr kumimoji="0" lang="en-US" sz="1400" b="0" i="0" u="none" strike="noStrike" cap="none" normalizeH="0" baseline="0" smtClean="0">
                          <a:ln>
                            <a:noFill/>
                          </a:ln>
                          <a:solidFill>
                            <a:srgbClr val="000066"/>
                          </a:solidFill>
                          <a:effectLst/>
                          <a:latin typeface="Arial" charset="0"/>
                        </a:rPr>
                      </a:br>
                      <a:r>
                        <a:rPr kumimoji="0" lang="en-US" sz="1400" b="0" i="0" u="none" strike="noStrike" cap="none" normalizeH="0" baseline="0" smtClean="0">
                          <a:ln>
                            <a:noFill/>
                          </a:ln>
                          <a:solidFill>
                            <a:srgbClr val="000066"/>
                          </a:solidFill>
                          <a:effectLst/>
                          <a:latin typeface="Arial" charset="0"/>
                        </a:rPr>
                        <a:t>     tasks /needs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033">
                <a:tc>
                  <a:txBody>
                    <a:bodyPr/>
                    <a:lstStyle/>
                    <a:p>
                      <a:pPr marL="115888" marR="0" lvl="0" indent="0" algn="l" defTabSz="914400" rtl="0" eaLnBrk="0" fontAlgn="base" latinLnBrk="0" hangingPunct="0">
                        <a:lnSpc>
                          <a:spcPct val="100000"/>
                        </a:lnSpc>
                        <a:spcBef>
                          <a:spcPts val="1200"/>
                        </a:spcBef>
                        <a:spcAft>
                          <a:spcPct val="0"/>
                        </a:spcAft>
                        <a:buClr>
                          <a:schemeClr val="accent2"/>
                        </a:buClr>
                        <a:buSzTx/>
                        <a:buFont typeface="Wingdings" pitchFamily="2" charset="2"/>
                        <a:buNone/>
                        <a:tabLst/>
                      </a:pPr>
                      <a:r>
                        <a:rPr kumimoji="0" lang="en-US" sz="1400" b="0" i="0" u="none" strike="noStrike" cap="none" normalizeH="0" baseline="0" dirty="0" smtClean="0">
                          <a:ln>
                            <a:noFill/>
                          </a:ln>
                          <a:solidFill>
                            <a:srgbClr val="000066"/>
                          </a:solidFill>
                          <a:effectLst/>
                          <a:latin typeface="Arial" charset="0"/>
                        </a:rPr>
                        <a:t>Orientation to learning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50838"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smtClean="0">
                          <a:ln>
                            <a:noFill/>
                          </a:ln>
                          <a:solidFill>
                            <a:srgbClr val="000066"/>
                          </a:solidFill>
                          <a:effectLst/>
                          <a:latin typeface="Arial" charset="0"/>
                        </a:rPr>
                        <a:t>Subject oriented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50838"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rgbClr val="000066"/>
                          </a:solidFill>
                          <a:effectLst/>
                          <a:latin typeface="Arial" charset="0"/>
                        </a:rPr>
                        <a:t>Task or problem-centered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4515">
                <a:tc>
                  <a:txBody>
                    <a:bodyPr/>
                    <a:lstStyle/>
                    <a:p>
                      <a:pPr marL="115888"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smtClean="0">
                          <a:ln>
                            <a:noFill/>
                          </a:ln>
                          <a:solidFill>
                            <a:srgbClr val="000066"/>
                          </a:solidFill>
                          <a:effectLst/>
                          <a:latin typeface="Arial" charset="0"/>
                        </a:rPr>
                        <a:t>Motivation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50838"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smtClean="0">
                          <a:ln>
                            <a:noFill/>
                          </a:ln>
                          <a:solidFill>
                            <a:srgbClr val="000066"/>
                          </a:solidFill>
                          <a:effectLst/>
                          <a:latin typeface="Arial" charset="0"/>
                        </a:rPr>
                        <a:t>External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50838"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smtClean="0">
                          <a:ln>
                            <a:noFill/>
                          </a:ln>
                          <a:solidFill>
                            <a:srgbClr val="000066"/>
                          </a:solidFill>
                          <a:effectLst/>
                          <a:latin typeface="Arial" charset="0"/>
                        </a:rPr>
                        <a:t>Internal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Down Arrow 3"/>
          <p:cNvSpPr/>
          <p:nvPr/>
        </p:nvSpPr>
        <p:spPr bwMode="auto">
          <a:xfrm>
            <a:off x="3072985" y="2234450"/>
            <a:ext cx="359764" cy="359764"/>
          </a:xfrm>
          <a:prstGeom prst="down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aphicFrame>
        <p:nvGraphicFramePr>
          <p:cNvPr id="6" name="Diagram 5"/>
          <p:cNvGraphicFramePr/>
          <p:nvPr>
            <p:extLst>
              <p:ext uri="{D42A27DB-BD31-4B8C-83A1-F6EECF244321}">
                <p14:modId xmlns:p14="http://schemas.microsoft.com/office/powerpoint/2010/main" val="3543381511"/>
              </p:ext>
            </p:extLst>
          </p:nvPr>
        </p:nvGraphicFramePr>
        <p:xfrm>
          <a:off x="1905000" y="1295400"/>
          <a:ext cx="5793697" cy="3831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340492" y="3048000"/>
            <a:ext cx="957955" cy="523220"/>
          </a:xfrm>
          <a:prstGeom prst="rect">
            <a:avLst/>
          </a:prstGeom>
          <a:noFill/>
        </p:spPr>
        <p:txBody>
          <a:bodyPr wrap="none" rtlCol="0">
            <a:spAutoFit/>
          </a:bodyPr>
          <a:lstStyle/>
          <a:p>
            <a:r>
              <a:rPr lang="en-US" sz="1400" dirty="0" smtClean="0"/>
              <a:t>I know </a:t>
            </a:r>
            <a:br>
              <a:rPr lang="en-US" sz="1400" dirty="0" smtClean="0"/>
            </a:br>
            <a:r>
              <a:rPr lang="en-US" sz="1400" dirty="0" smtClean="0"/>
              <a:t>something</a:t>
            </a:r>
            <a:endParaRPr lang="en-US" sz="1400" dirty="0"/>
          </a:p>
        </p:txBody>
      </p:sp>
      <p:sp>
        <p:nvSpPr>
          <p:cNvPr id="8" name="TextBox 7"/>
          <p:cNvSpPr txBox="1"/>
          <p:nvPr/>
        </p:nvSpPr>
        <p:spPr>
          <a:xfrm>
            <a:off x="4093021" y="3309610"/>
            <a:ext cx="957955" cy="523220"/>
          </a:xfrm>
          <a:prstGeom prst="rect">
            <a:avLst/>
          </a:prstGeom>
          <a:noFill/>
        </p:spPr>
        <p:txBody>
          <a:bodyPr wrap="none" rtlCol="0">
            <a:spAutoFit/>
          </a:bodyPr>
          <a:lstStyle/>
          <a:p>
            <a:r>
              <a:rPr lang="en-US" sz="1400" dirty="0" smtClean="0"/>
              <a:t>I can do</a:t>
            </a:r>
            <a:br>
              <a:rPr lang="en-US" sz="1400" dirty="0" smtClean="0"/>
            </a:br>
            <a:r>
              <a:rPr lang="en-US" sz="1400" dirty="0" smtClean="0"/>
              <a:t>something</a:t>
            </a:r>
            <a:endParaRPr lang="en-US" sz="1400" dirty="0"/>
          </a:p>
        </p:txBody>
      </p:sp>
      <p:sp>
        <p:nvSpPr>
          <p:cNvPr id="9" name="TextBox 8"/>
          <p:cNvSpPr txBox="1"/>
          <p:nvPr/>
        </p:nvSpPr>
        <p:spPr>
          <a:xfrm>
            <a:off x="5676900" y="3566862"/>
            <a:ext cx="1295400" cy="830997"/>
          </a:xfrm>
          <a:prstGeom prst="rect">
            <a:avLst/>
          </a:prstGeom>
          <a:noFill/>
        </p:spPr>
        <p:txBody>
          <a:bodyPr wrap="square" rtlCol="0">
            <a:spAutoFit/>
          </a:bodyPr>
          <a:lstStyle/>
          <a:p>
            <a:pPr algn="ctr"/>
            <a:r>
              <a:rPr lang="en-US" sz="1200" dirty="0" smtClean="0"/>
              <a:t>I know what and how to do</a:t>
            </a:r>
            <a:br>
              <a:rPr lang="en-US" sz="1200" dirty="0" smtClean="0"/>
            </a:br>
            <a:r>
              <a:rPr lang="en-US" sz="1200" dirty="0" smtClean="0"/>
              <a:t>something and WHY</a:t>
            </a:r>
            <a:endParaRPr lang="en-US" sz="1200" dirty="0"/>
          </a:p>
        </p:txBody>
      </p:sp>
      <p:sp>
        <p:nvSpPr>
          <p:cNvPr id="2" name="Title 1"/>
          <p:cNvSpPr>
            <a:spLocks noGrp="1"/>
          </p:cNvSpPr>
          <p:nvPr>
            <p:ph type="title"/>
          </p:nvPr>
        </p:nvSpPr>
        <p:spPr/>
        <p:txBody>
          <a:bodyPr/>
          <a:lstStyle/>
          <a:p>
            <a:endParaRPr lang="en-US"/>
          </a:p>
        </p:txBody>
      </p:sp>
      <p:sp>
        <p:nvSpPr>
          <p:cNvPr id="10" name="Rectangle 2"/>
          <p:cNvSpPr txBox="1">
            <a:spLocks noChangeArrowheads="1"/>
          </p:cNvSpPr>
          <p:nvPr/>
        </p:nvSpPr>
        <p:spPr>
          <a:xfrm>
            <a:off x="381000" y="312241"/>
            <a:ext cx="8381999" cy="728942"/>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3200" b="1" kern="1200">
                <a:solidFill>
                  <a:schemeClr val="tx2">
                    <a:lumMod val="75000"/>
                  </a:schemeClr>
                </a:solidFill>
                <a:latin typeface="+mj-lt"/>
                <a:ea typeface="+mj-ea"/>
                <a:cs typeface="+mj-cs"/>
              </a:defRPr>
            </a:lvl1pPr>
          </a:lstStyle>
          <a:p>
            <a:pPr algn="l"/>
            <a:r>
              <a:rPr lang="en-US" sz="3600" smtClean="0">
                <a:latin typeface="Arial Narrow" pitchFamily="34" charset="0"/>
              </a:rPr>
              <a:t>What’s the Difference?    </a:t>
            </a:r>
            <a:r>
              <a:rPr lang="en-US" sz="3600" i="1" smtClean="0">
                <a:latin typeface="Arial Narrow" pitchFamily="34" charset="0"/>
              </a:rPr>
              <a:t>IS THERE </a:t>
            </a:r>
            <a:r>
              <a:rPr lang="en-US" sz="3600" smtClean="0">
                <a:latin typeface="Arial Narrow" pitchFamily="34" charset="0"/>
              </a:rPr>
              <a:t>a Difference?</a:t>
            </a:r>
            <a:endParaRPr lang="en-US" sz="3600" dirty="0">
              <a:latin typeface="Arial Narrow"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8290"/>
                                        </p:tgtEl>
                                        <p:attrNameLst>
                                          <p:attrName>style.visibility</p:attrName>
                                        </p:attrNameLst>
                                      </p:cBhvr>
                                      <p:to>
                                        <p:strVal val="visible"/>
                                      </p:to>
                                    </p:set>
                                    <p:animEffect transition="in" filter="checkerboard(across)">
                                      <p:cBhvr>
                                        <p:cTn id="7" dur="500"/>
                                        <p:tgtEl>
                                          <p:spTgt spid="13829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14" presetClass="exit" presetSubtype="10" fill="hold" grpId="0" nodeType="withEffect">
                                  <p:stCondLst>
                                    <p:cond delay="0"/>
                                  </p:stCondLst>
                                  <p:childTnLst>
                                    <p:animEffect transition="out" filter="randombar(horizontal)">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6" grpId="0">
        <p:bldAsOne/>
      </p:bldGraphic>
      <p:bldP spid="3"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1729" y="290791"/>
            <a:ext cx="7663543" cy="770390"/>
          </a:xfrm>
        </p:spPr>
        <p:txBody>
          <a:bodyPr>
            <a:normAutofit/>
          </a:bodyPr>
          <a:lstStyle/>
          <a:p>
            <a:r>
              <a:rPr lang="en-US" sz="3600" dirty="0" smtClean="0">
                <a:latin typeface="Arial Narrow" pitchFamily="34" charset="0"/>
              </a:rPr>
              <a:t>Everything we </a:t>
            </a:r>
            <a:r>
              <a:rPr lang="en-US" sz="3600" dirty="0" smtClean="0">
                <a:solidFill>
                  <a:schemeClr val="accent6">
                    <a:lumMod val="75000"/>
                  </a:schemeClr>
                </a:solidFill>
                <a:latin typeface="Arial Narrow" pitchFamily="34" charset="0"/>
              </a:rPr>
              <a:t>know </a:t>
            </a:r>
            <a:r>
              <a:rPr lang="en-US" sz="3600" dirty="0" smtClean="0">
                <a:latin typeface="Arial Narrow" pitchFamily="34" charset="0"/>
              </a:rPr>
              <a:t>about Adult Learning…</a:t>
            </a:r>
          </a:p>
        </p:txBody>
      </p:sp>
      <p:sp>
        <p:nvSpPr>
          <p:cNvPr id="154627" name="Rectangle 3"/>
          <p:cNvSpPr>
            <a:spLocks noGrp="1" noChangeArrowheads="1"/>
          </p:cNvSpPr>
          <p:nvPr>
            <p:ph idx="1"/>
          </p:nvPr>
        </p:nvSpPr>
        <p:spPr>
          <a:xfrm>
            <a:off x="544288" y="1175655"/>
            <a:ext cx="7750628" cy="4106636"/>
          </a:xfrm>
        </p:spPr>
        <p:txBody>
          <a:bodyPr/>
          <a:lstStyle/>
          <a:p>
            <a:pPr marL="0" indent="0">
              <a:buNone/>
            </a:pPr>
            <a:r>
              <a:rPr lang="en-US" sz="3600" dirty="0" smtClean="0">
                <a:solidFill>
                  <a:schemeClr val="tx2"/>
                </a:solidFill>
                <a:latin typeface="Arial" pitchFamily="34" charset="0"/>
                <a:cs typeface="Arial" pitchFamily="34" charset="0"/>
              </a:rPr>
              <a:t>White</a:t>
            </a:r>
          </a:p>
          <a:p>
            <a:pPr marL="457200" lvl="1" indent="0">
              <a:buClr>
                <a:schemeClr val="accent2"/>
              </a:buClr>
              <a:buNone/>
            </a:pPr>
            <a:r>
              <a:rPr lang="en-US" sz="3600" dirty="0" smtClean="0">
                <a:solidFill>
                  <a:schemeClr val="tx2"/>
                </a:solidFill>
                <a:latin typeface="Arial" pitchFamily="34" charset="0"/>
                <a:cs typeface="Arial" pitchFamily="34" charset="0"/>
              </a:rPr>
              <a:t>American</a:t>
            </a:r>
          </a:p>
          <a:p>
            <a:pPr marL="914400" lvl="2" indent="0">
              <a:buClr>
                <a:schemeClr val="accent2"/>
              </a:buClr>
              <a:buNone/>
            </a:pPr>
            <a:r>
              <a:rPr lang="en-US" sz="3600" dirty="0" smtClean="0">
                <a:solidFill>
                  <a:schemeClr val="tx2"/>
                </a:solidFill>
                <a:latin typeface="Arial" pitchFamily="34" charset="0"/>
                <a:cs typeface="Arial" pitchFamily="34" charset="0"/>
              </a:rPr>
              <a:t>Mostly male</a:t>
            </a:r>
          </a:p>
          <a:p>
            <a:pPr marL="1371600" lvl="3" indent="0">
              <a:buClr>
                <a:schemeClr val="accent2"/>
              </a:buClr>
              <a:buNone/>
            </a:pPr>
            <a:r>
              <a:rPr lang="en-US" sz="3600" dirty="0" smtClean="0">
                <a:solidFill>
                  <a:schemeClr val="tx2"/>
                </a:solidFill>
                <a:latin typeface="Arial" pitchFamily="34" charset="0"/>
                <a:cs typeface="Arial" pitchFamily="34" charset="0"/>
              </a:rPr>
              <a:t>College students</a:t>
            </a:r>
          </a:p>
          <a:p>
            <a:pPr marL="1828800" lvl="4" indent="0">
              <a:buClr>
                <a:schemeClr val="accent2"/>
              </a:buClr>
              <a:buNone/>
            </a:pPr>
            <a:r>
              <a:rPr lang="en-US" sz="3600" dirty="0" smtClean="0">
                <a:solidFill>
                  <a:schemeClr val="tx2"/>
                </a:solidFill>
                <a:latin typeface="Arial" pitchFamily="34" charset="0"/>
                <a:cs typeface="Arial" pitchFamily="34" charset="0"/>
              </a:rPr>
              <a:t>   Of the 1970’s</a:t>
            </a:r>
          </a:p>
        </p:txBody>
      </p:sp>
      <p:pic>
        <p:nvPicPr>
          <p:cNvPr id="154628" name="Picture 4"/>
          <p:cNvPicPr>
            <a:picLocks noChangeAspect="1" noChangeArrowheads="1"/>
          </p:cNvPicPr>
          <p:nvPr/>
        </p:nvPicPr>
        <p:blipFill>
          <a:blip r:embed="rId3" cstate="print"/>
          <a:srcRect/>
          <a:stretch>
            <a:fillRect/>
          </a:stretch>
        </p:blipFill>
        <p:spPr bwMode="auto">
          <a:xfrm>
            <a:off x="6296025" y="2632075"/>
            <a:ext cx="2203450" cy="3300413"/>
          </a:xfrm>
          <a:prstGeom prst="ellipse">
            <a:avLst/>
          </a:prstGeom>
          <a:ln>
            <a:noFill/>
          </a:ln>
          <a:effectLst>
            <a:softEdge rad="112500"/>
          </a:effectLst>
        </p:spPr>
      </p:pic>
      <p:sp>
        <p:nvSpPr>
          <p:cNvPr id="154629" name="Text Box 5"/>
          <p:cNvSpPr txBox="1">
            <a:spLocks noChangeArrowheads="1"/>
          </p:cNvSpPr>
          <p:nvPr/>
        </p:nvSpPr>
        <p:spPr bwMode="auto">
          <a:xfrm>
            <a:off x="5584825" y="3578225"/>
            <a:ext cx="990600" cy="396875"/>
          </a:xfrm>
          <a:prstGeom prst="rect">
            <a:avLst/>
          </a:prstGeom>
          <a:noFill/>
          <a:ln w="9525">
            <a:noFill/>
            <a:miter lim="800000"/>
            <a:headEnd/>
            <a:tailEnd/>
          </a:ln>
        </p:spPr>
        <p:txBody>
          <a:bodyPr wrap="none">
            <a:spAutoFit/>
          </a:bodyPr>
          <a:lstStyle/>
          <a:p>
            <a:r>
              <a:rPr lang="en-US" sz="1000"/>
              <a:t>Dude,</a:t>
            </a:r>
            <a:br>
              <a:rPr lang="en-US" sz="1000"/>
            </a:br>
            <a:r>
              <a:rPr lang="en-US" sz="1000"/>
              <a:t> I am </a:t>
            </a:r>
            <a:r>
              <a:rPr lang="en-US" sz="1000" i="1"/>
              <a:t>so</a:t>
            </a:r>
            <a:r>
              <a:rPr lang="en-US" sz="1000"/>
              <a:t> bored</a:t>
            </a:r>
            <a:endParaRPr lang="en-US" sz="1600"/>
          </a:p>
        </p:txBody>
      </p:sp>
      <p:sp>
        <p:nvSpPr>
          <p:cNvPr id="154631" name="AutoShape 7"/>
          <p:cNvSpPr>
            <a:spLocks noChangeArrowheads="1"/>
          </p:cNvSpPr>
          <p:nvPr/>
        </p:nvSpPr>
        <p:spPr bwMode="auto">
          <a:xfrm>
            <a:off x="5499100" y="3494088"/>
            <a:ext cx="1168400" cy="711200"/>
          </a:xfrm>
          <a:prstGeom prst="cloudCallout">
            <a:avLst>
              <a:gd name="adj1" fmla="val 57606"/>
              <a:gd name="adj2" fmla="val 23662"/>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 calcmode="lin" valueType="num">
                                      <p:cBhvr>
                                        <p:cTn id="7" dur="500" fill="hold"/>
                                        <p:tgtEl>
                                          <p:spTgt spid="1546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46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54627">
                                            <p:txEl>
                                              <p:pRg st="1" end="1"/>
                                            </p:txEl>
                                          </p:spTgt>
                                        </p:tgtEl>
                                        <p:attrNameLst>
                                          <p:attrName>style.visibility</p:attrName>
                                        </p:attrNameLst>
                                      </p:cBhvr>
                                      <p:to>
                                        <p:strVal val="visible"/>
                                      </p:to>
                                    </p:set>
                                    <p:anim calcmode="lin" valueType="num">
                                      <p:cBhvr>
                                        <p:cTn id="13" dur="500" fill="hold"/>
                                        <p:tgtEl>
                                          <p:spTgt spid="1546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546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54627">
                                            <p:txEl>
                                              <p:pRg st="2" end="2"/>
                                            </p:txEl>
                                          </p:spTgt>
                                        </p:tgtEl>
                                        <p:attrNameLst>
                                          <p:attrName>style.visibility</p:attrName>
                                        </p:attrNameLst>
                                      </p:cBhvr>
                                      <p:to>
                                        <p:strVal val="visible"/>
                                      </p:to>
                                    </p:set>
                                    <p:anim calcmode="lin" valueType="num">
                                      <p:cBhvr>
                                        <p:cTn id="19" dur="500" fill="hold"/>
                                        <p:tgtEl>
                                          <p:spTgt spid="1546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546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54627">
                                            <p:txEl>
                                              <p:pRg st="3" end="3"/>
                                            </p:txEl>
                                          </p:spTgt>
                                        </p:tgtEl>
                                        <p:attrNameLst>
                                          <p:attrName>style.visibility</p:attrName>
                                        </p:attrNameLst>
                                      </p:cBhvr>
                                      <p:to>
                                        <p:strVal val="visible"/>
                                      </p:to>
                                    </p:set>
                                    <p:anim calcmode="lin" valueType="num">
                                      <p:cBhvr>
                                        <p:cTn id="25" dur="500" fill="hold"/>
                                        <p:tgtEl>
                                          <p:spTgt spid="1546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546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54627">
                                            <p:txEl>
                                              <p:pRg st="4" end="4"/>
                                            </p:txEl>
                                          </p:spTgt>
                                        </p:tgtEl>
                                        <p:attrNameLst>
                                          <p:attrName>style.visibility</p:attrName>
                                        </p:attrNameLst>
                                      </p:cBhvr>
                                      <p:to>
                                        <p:strVal val="visible"/>
                                      </p:to>
                                    </p:set>
                                    <p:anim calcmode="lin" valueType="num">
                                      <p:cBhvr>
                                        <p:cTn id="31" dur="500" fill="hold"/>
                                        <p:tgtEl>
                                          <p:spTgt spid="1546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54627">
                                            <p:txEl>
                                              <p:pRg st="4" end="4"/>
                                            </p:txEl>
                                          </p:spTgt>
                                        </p:tgtEl>
                                        <p:attrNameLst>
                                          <p:attrName>ppt_h</p:attrName>
                                        </p:attrNameLst>
                                      </p:cBhvr>
                                      <p:tavLst>
                                        <p:tav tm="0">
                                          <p:val>
                                            <p:strVal val="#ppt_h"/>
                                          </p:val>
                                        </p:tav>
                                        <p:tav tm="100000">
                                          <p:val>
                                            <p:strVal val="#ppt_h"/>
                                          </p:val>
                                        </p:tav>
                                      </p:tavLst>
                                    </p:anim>
                                  </p:childTnLst>
                                </p:cTn>
                              </p:par>
                              <p:par>
                                <p:cTn id="33" presetID="5" presetClass="entr" presetSubtype="10" fill="hold" nodeType="withEffect">
                                  <p:stCondLst>
                                    <p:cond delay="0"/>
                                  </p:stCondLst>
                                  <p:childTnLst>
                                    <p:set>
                                      <p:cBhvr>
                                        <p:cTn id="34" dur="1" fill="hold">
                                          <p:stCondLst>
                                            <p:cond delay="0"/>
                                          </p:stCondLst>
                                        </p:cTn>
                                        <p:tgtEl>
                                          <p:spTgt spid="154628"/>
                                        </p:tgtEl>
                                        <p:attrNameLst>
                                          <p:attrName>style.visibility</p:attrName>
                                        </p:attrNameLst>
                                      </p:cBhvr>
                                      <p:to>
                                        <p:strVal val="visible"/>
                                      </p:to>
                                    </p:set>
                                    <p:animEffect transition="in" filter="checkerboard(across)">
                                      <p:cBhvr>
                                        <p:cTn id="35" dur="500"/>
                                        <p:tgtEl>
                                          <p:spTgt spid="154628"/>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54631"/>
                                        </p:tgtEl>
                                        <p:attrNameLst>
                                          <p:attrName>style.visibility</p:attrName>
                                        </p:attrNameLst>
                                      </p:cBhvr>
                                      <p:to>
                                        <p:strVal val="visible"/>
                                      </p:to>
                                    </p:set>
                                    <p:animEffect transition="in" filter="checkerboard(across)">
                                      <p:cBhvr>
                                        <p:cTn id="38" dur="500"/>
                                        <p:tgtEl>
                                          <p:spTgt spid="154631"/>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154629"/>
                                        </p:tgtEl>
                                        <p:attrNameLst>
                                          <p:attrName>style.visibility</p:attrName>
                                        </p:attrNameLst>
                                      </p:cBhvr>
                                      <p:to>
                                        <p:strVal val="visible"/>
                                      </p:to>
                                    </p:set>
                                    <p:animEffect transition="in" filter="checkerboard(across)">
                                      <p:cBhvr>
                                        <p:cTn id="41" dur="500"/>
                                        <p:tgtEl>
                                          <p:spTgt spid="154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bldLvl="5" autoUpdateAnimBg="0"/>
      <p:bldP spid="154629" grpId="0"/>
      <p:bldP spid="1546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54327" y="130986"/>
            <a:ext cx="7663543" cy="922790"/>
          </a:xfrm>
        </p:spPr>
        <p:txBody>
          <a:bodyPr/>
          <a:lstStyle/>
          <a:p>
            <a:pPr algn="l"/>
            <a:r>
              <a:rPr lang="en-US" sz="3600" dirty="0" smtClean="0">
                <a:latin typeface="Arial Narrow" pitchFamily="34" charset="0"/>
              </a:rPr>
              <a:t>The adult’s approach to learning / training</a:t>
            </a:r>
          </a:p>
        </p:txBody>
      </p:sp>
      <p:sp>
        <p:nvSpPr>
          <p:cNvPr id="142339" name="Rectangle 3"/>
          <p:cNvSpPr>
            <a:spLocks noGrp="1" noChangeArrowheads="1"/>
          </p:cNvSpPr>
          <p:nvPr>
            <p:ph idx="1"/>
          </p:nvPr>
        </p:nvSpPr>
        <p:spPr>
          <a:xfrm>
            <a:off x="805543" y="2002971"/>
            <a:ext cx="7750628" cy="3824742"/>
          </a:xfrm>
        </p:spPr>
        <p:txBody>
          <a:bodyPr/>
          <a:lstStyle/>
          <a:p>
            <a:pPr>
              <a:lnSpc>
                <a:spcPct val="120000"/>
              </a:lnSpc>
            </a:pPr>
            <a:r>
              <a:rPr lang="en-US" dirty="0" smtClean="0">
                <a:solidFill>
                  <a:schemeClr val="tx2"/>
                </a:solidFill>
                <a:latin typeface="Arial" pitchFamily="34" charset="0"/>
                <a:cs typeface="Arial" pitchFamily="34" charset="0"/>
              </a:rPr>
              <a:t>Self direction</a:t>
            </a:r>
          </a:p>
          <a:p>
            <a:pPr>
              <a:lnSpc>
                <a:spcPct val="120000"/>
              </a:lnSpc>
            </a:pPr>
            <a:r>
              <a:rPr lang="en-US" dirty="0" smtClean="0">
                <a:solidFill>
                  <a:schemeClr val="tx2"/>
                </a:solidFill>
                <a:latin typeface="Arial" pitchFamily="34" charset="0"/>
                <a:cs typeface="Arial" pitchFamily="34" charset="0"/>
              </a:rPr>
              <a:t>Experiential techniques</a:t>
            </a:r>
          </a:p>
          <a:p>
            <a:pPr>
              <a:lnSpc>
                <a:spcPct val="120000"/>
              </a:lnSpc>
            </a:pPr>
            <a:r>
              <a:rPr lang="en-US" dirty="0" smtClean="0">
                <a:solidFill>
                  <a:schemeClr val="tx2"/>
                </a:solidFill>
                <a:latin typeface="Arial" pitchFamily="34" charset="0"/>
                <a:cs typeface="Arial" pitchFamily="34" charset="0"/>
              </a:rPr>
              <a:t>Relevancy to real-life</a:t>
            </a:r>
          </a:p>
          <a:p>
            <a:pPr>
              <a:lnSpc>
                <a:spcPct val="120000"/>
              </a:lnSpc>
            </a:pPr>
            <a:r>
              <a:rPr lang="en-US" dirty="0" smtClean="0">
                <a:solidFill>
                  <a:schemeClr val="tx2"/>
                </a:solidFill>
                <a:latin typeface="Arial" pitchFamily="34" charset="0"/>
                <a:cs typeface="Arial" pitchFamily="34" charset="0"/>
              </a:rPr>
              <a:t>Immediate applicability</a:t>
            </a:r>
          </a:p>
          <a:p>
            <a:pPr lvl="1">
              <a:lnSpc>
                <a:spcPct val="120000"/>
              </a:lnSpc>
            </a:pPr>
            <a:r>
              <a:rPr lang="en-US" sz="1800" dirty="0" smtClean="0">
                <a:solidFill>
                  <a:schemeClr val="tx2"/>
                </a:solidFill>
                <a:latin typeface="Arial" pitchFamily="34" charset="0"/>
                <a:cs typeface="Arial" pitchFamily="34" charset="0"/>
              </a:rPr>
              <a:t>Adults are competency based learners</a:t>
            </a:r>
          </a:p>
          <a:p>
            <a:pPr>
              <a:lnSpc>
                <a:spcPct val="120000"/>
              </a:lnSpc>
            </a:pPr>
            <a:endParaRPr lang="en-US" dirty="0" smtClean="0">
              <a:solidFill>
                <a:schemeClr val="bg2"/>
              </a:solidFill>
              <a:latin typeface="Arial" pitchFamily="34" charset="0"/>
              <a:cs typeface="Arial" pitchFamily="34" charset="0"/>
            </a:endParaRPr>
          </a:p>
          <a:p>
            <a:pPr>
              <a:lnSpc>
                <a:spcPct val="120000"/>
              </a:lnSpc>
            </a:pPr>
            <a:endParaRPr lang="en-US" dirty="0" smtClean="0">
              <a:latin typeface="Arial" pitchFamily="34" charset="0"/>
              <a:cs typeface="Arial" pitchFamily="34" charset="0"/>
            </a:endParaRPr>
          </a:p>
        </p:txBody>
      </p:sp>
      <p:sp>
        <p:nvSpPr>
          <p:cNvPr id="142341" name="Text Box 5"/>
          <p:cNvSpPr txBox="1">
            <a:spLocks noChangeArrowheads="1"/>
          </p:cNvSpPr>
          <p:nvPr/>
        </p:nvSpPr>
        <p:spPr bwMode="auto">
          <a:xfrm>
            <a:off x="3581400" y="5170352"/>
            <a:ext cx="2182008" cy="707886"/>
          </a:xfrm>
          <a:prstGeom prst="rect">
            <a:avLst/>
          </a:prstGeom>
          <a:noFill/>
          <a:ln w="9525" algn="ctr">
            <a:noFill/>
            <a:miter lim="800000"/>
            <a:headEnd/>
            <a:tailEnd/>
          </a:ln>
        </p:spPr>
        <p:txBody>
          <a:bodyPr wrap="none">
            <a:spAutoFit/>
          </a:bodyPr>
          <a:lstStyle/>
          <a:p>
            <a:pPr algn="l"/>
            <a:r>
              <a:rPr lang="en-US" sz="2000" dirty="0"/>
              <a:t>Malcolm Knowles</a:t>
            </a:r>
          </a:p>
          <a:p>
            <a:pPr algn="l"/>
            <a:r>
              <a:rPr lang="en-US" sz="2000" dirty="0"/>
              <a:t>1913 - 1997</a:t>
            </a:r>
          </a:p>
        </p:txBody>
      </p:sp>
      <p:pic>
        <p:nvPicPr>
          <p:cNvPr id="6" name="Picture 5" descr="man at computer.JPG"/>
          <p:cNvPicPr>
            <a:picLocks noChangeAspect="1"/>
          </p:cNvPicPr>
          <p:nvPr/>
        </p:nvPicPr>
        <p:blipFill>
          <a:blip r:embed="rId3" cstate="print"/>
          <a:stretch>
            <a:fillRect/>
          </a:stretch>
        </p:blipFill>
        <p:spPr>
          <a:xfrm>
            <a:off x="6220160" y="1272570"/>
            <a:ext cx="1511647" cy="22719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descr="surveyor.JPG"/>
          <p:cNvPicPr>
            <a:picLocks noChangeAspect="1"/>
          </p:cNvPicPr>
          <p:nvPr/>
        </p:nvPicPr>
        <p:blipFill>
          <a:blip r:embed="rId4" cstate="print"/>
          <a:stretch>
            <a:fillRect/>
          </a:stretch>
        </p:blipFill>
        <p:spPr>
          <a:xfrm>
            <a:off x="5360100" y="1438812"/>
            <a:ext cx="1615882" cy="244214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Picture 7" descr="confused 1.jpg"/>
          <p:cNvPicPr>
            <a:picLocks noChangeAspect="1"/>
          </p:cNvPicPr>
          <p:nvPr/>
        </p:nvPicPr>
        <p:blipFill>
          <a:blip r:embed="rId5" cstate="print"/>
          <a:stretch>
            <a:fillRect/>
          </a:stretch>
        </p:blipFill>
        <p:spPr>
          <a:xfrm>
            <a:off x="5615863" y="2408568"/>
            <a:ext cx="2433905" cy="18254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Now.JPG"/>
          <p:cNvPicPr>
            <a:picLocks noChangeAspect="1"/>
          </p:cNvPicPr>
          <p:nvPr/>
        </p:nvPicPr>
        <p:blipFill>
          <a:blip r:embed="rId6" cstate="print"/>
          <a:stretch>
            <a:fillRect/>
          </a:stretch>
        </p:blipFill>
        <p:spPr>
          <a:xfrm rot="1503549">
            <a:off x="5754304" y="3100665"/>
            <a:ext cx="2443356" cy="16289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462" name="Picture 6"/>
          <p:cNvPicPr>
            <a:picLocks noChangeAspect="1" noChangeArrowheads="1"/>
          </p:cNvPicPr>
          <p:nvPr/>
        </p:nvPicPr>
        <p:blipFill>
          <a:blip r:embed="rId7" cstate="print"/>
          <a:srcRect/>
          <a:stretch>
            <a:fillRect/>
          </a:stretch>
        </p:blipFill>
        <p:spPr bwMode="auto">
          <a:xfrm>
            <a:off x="6364174" y="2372739"/>
            <a:ext cx="1462938" cy="16431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dissolve">
                                      <p:cBhvr>
                                        <p:cTn id="7" dur="500"/>
                                        <p:tgtEl>
                                          <p:spTgt spid="14233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42339">
                                            <p:txEl>
                                              <p:pRg st="1" end="1"/>
                                            </p:txEl>
                                          </p:spTgt>
                                        </p:tgtEl>
                                        <p:attrNameLst>
                                          <p:attrName>style.visibility</p:attrName>
                                        </p:attrNameLst>
                                      </p:cBhvr>
                                      <p:to>
                                        <p:strVal val="visible"/>
                                      </p:to>
                                    </p:set>
                                    <p:animEffect transition="in" filter="dissolve">
                                      <p:cBhvr>
                                        <p:cTn id="15" dur="500"/>
                                        <p:tgtEl>
                                          <p:spTgt spid="142339">
                                            <p:txEl>
                                              <p:pRg st="1" end="1"/>
                                            </p:txEl>
                                          </p:spTgt>
                                        </p:tgtEl>
                                      </p:cBhvr>
                                    </p:animEffect>
                                  </p:childTnLst>
                                </p:cTn>
                              </p:par>
                              <p:par>
                                <p:cTn id="16" presetID="3" presetClass="exit" presetSubtype="10" fill="hold" nodeType="withEffect">
                                  <p:stCondLst>
                                    <p:cond delay="0"/>
                                  </p:stCondLst>
                                  <p:childTnLst>
                                    <p:animEffect transition="out" filter="blinds(horizontal)">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5" presetClass="entr" presetSubtype="1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42339">
                                            <p:txEl>
                                              <p:pRg st="2" end="2"/>
                                            </p:txEl>
                                          </p:spTgt>
                                        </p:tgtEl>
                                        <p:attrNameLst>
                                          <p:attrName>style.visibility</p:attrName>
                                        </p:attrNameLst>
                                      </p:cBhvr>
                                      <p:to>
                                        <p:strVal val="visible"/>
                                      </p:to>
                                    </p:set>
                                    <p:animEffect transition="in" filter="dissolve">
                                      <p:cBhvr>
                                        <p:cTn id="26" dur="500"/>
                                        <p:tgtEl>
                                          <p:spTgt spid="142339">
                                            <p:txEl>
                                              <p:pRg st="2" end="2"/>
                                            </p:txEl>
                                          </p:spTgt>
                                        </p:tgtEl>
                                      </p:cBhvr>
                                    </p:animEffect>
                                  </p:childTnLst>
                                </p:cTn>
                              </p:par>
                              <p:par>
                                <p:cTn id="27" presetID="5" presetClass="exit" presetSubtype="10" fill="hold" nodeType="withEffect">
                                  <p:stCondLst>
                                    <p:cond delay="0"/>
                                  </p:stCondLst>
                                  <p:childTnLst>
                                    <p:animEffect transition="out" filter="checkerboard(across)">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8"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amond(in)">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42339">
                                            <p:txEl>
                                              <p:pRg st="3" end="3"/>
                                            </p:txEl>
                                          </p:spTgt>
                                        </p:tgtEl>
                                        <p:attrNameLst>
                                          <p:attrName>style.visibility</p:attrName>
                                        </p:attrNameLst>
                                      </p:cBhvr>
                                      <p:to>
                                        <p:strVal val="visible"/>
                                      </p:to>
                                    </p:set>
                                    <p:animEffect transition="in" filter="dissolve">
                                      <p:cBhvr>
                                        <p:cTn id="37" dur="500"/>
                                        <p:tgtEl>
                                          <p:spTgt spid="142339">
                                            <p:txEl>
                                              <p:pRg st="3" end="3"/>
                                            </p:txEl>
                                          </p:spTgt>
                                        </p:tgtEl>
                                      </p:cBhvr>
                                    </p:animEffect>
                                  </p:childTnLst>
                                </p:cTn>
                              </p:par>
                              <p:par>
                                <p:cTn id="38" presetID="18" presetClass="entr" presetSubtype="12"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trips(downLeft)">
                                      <p:cBhvr>
                                        <p:cTn id="40" dur="500"/>
                                        <p:tgtEl>
                                          <p:spTgt spid="9"/>
                                        </p:tgtEl>
                                      </p:cBhvr>
                                    </p:animEffect>
                                  </p:childTnLst>
                                </p:cTn>
                              </p:par>
                              <p:par>
                                <p:cTn id="41" presetID="8" presetClass="exit" presetSubtype="16" fill="hold" nodeType="withEffect">
                                  <p:stCondLst>
                                    <p:cond delay="0"/>
                                  </p:stCondLst>
                                  <p:childTnLst>
                                    <p:animEffect transition="out" filter="diamond(in)">
                                      <p:cBhvr>
                                        <p:cTn id="42" dur="1000"/>
                                        <p:tgtEl>
                                          <p:spTgt spid="8"/>
                                        </p:tgtEl>
                                      </p:cBhvr>
                                    </p:animEffect>
                                    <p:set>
                                      <p:cBhvr>
                                        <p:cTn id="43" dur="1" fill="hold">
                                          <p:stCondLst>
                                            <p:cond delay="999"/>
                                          </p:stCondLst>
                                        </p:cTn>
                                        <p:tgtEl>
                                          <p:spTgt spid="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42339">
                                            <p:txEl>
                                              <p:pRg st="4" end="4"/>
                                            </p:txEl>
                                          </p:spTgt>
                                        </p:tgtEl>
                                        <p:attrNameLst>
                                          <p:attrName>style.visibility</p:attrName>
                                        </p:attrNameLst>
                                      </p:cBhvr>
                                      <p:to>
                                        <p:strVal val="visible"/>
                                      </p:to>
                                    </p:set>
                                    <p:animEffect transition="in" filter="dissolve">
                                      <p:cBhvr>
                                        <p:cTn id="48" dur="500"/>
                                        <p:tgtEl>
                                          <p:spTgt spid="142339">
                                            <p:txEl>
                                              <p:pRg st="4" end="4"/>
                                            </p:txEl>
                                          </p:spTgt>
                                        </p:tgtEl>
                                      </p:cBhvr>
                                    </p:animEffect>
                                  </p:childTnLst>
                                </p:cTn>
                              </p:par>
                              <p:par>
                                <p:cTn id="49" presetID="18" presetClass="exit" presetSubtype="12" fill="hold" nodeType="withEffect">
                                  <p:stCondLst>
                                    <p:cond delay="0"/>
                                  </p:stCondLst>
                                  <p:childTnLst>
                                    <p:animEffect transition="out" filter="strips(downLeft)">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21" presetClass="entr" presetSubtype="4" fill="hold" nodeType="withEffect">
                                  <p:stCondLst>
                                    <p:cond delay="0"/>
                                  </p:stCondLst>
                                  <p:childTnLst>
                                    <p:set>
                                      <p:cBhvr>
                                        <p:cTn id="53" dur="1" fill="hold">
                                          <p:stCondLst>
                                            <p:cond delay="0"/>
                                          </p:stCondLst>
                                        </p:cTn>
                                        <p:tgtEl>
                                          <p:spTgt spid="19462"/>
                                        </p:tgtEl>
                                        <p:attrNameLst>
                                          <p:attrName>style.visibility</p:attrName>
                                        </p:attrNameLst>
                                      </p:cBhvr>
                                      <p:to>
                                        <p:strVal val="visible"/>
                                      </p:to>
                                    </p:set>
                                    <p:animEffect transition="in" filter="wheel(4)">
                                      <p:cBhvr>
                                        <p:cTn id="54" dur="500"/>
                                        <p:tgtEl>
                                          <p:spTgt spid="19462"/>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42341"/>
                                        </p:tgtEl>
                                        <p:attrNameLst>
                                          <p:attrName>style.visibility</p:attrName>
                                        </p:attrNameLst>
                                      </p:cBhvr>
                                      <p:to>
                                        <p:strVal val="visible"/>
                                      </p:to>
                                    </p:set>
                                    <p:animEffect transition="in" filter="dissolve">
                                      <p:cBhvr>
                                        <p:cTn id="59" dur="500"/>
                                        <p:tgtEl>
                                          <p:spTgt spid="142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1"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27314" y="0"/>
            <a:ext cx="7663543" cy="1031647"/>
          </a:xfrm>
        </p:spPr>
        <p:txBody>
          <a:bodyPr>
            <a:normAutofit fontScale="90000"/>
          </a:bodyPr>
          <a:lstStyle/>
          <a:p>
            <a:r>
              <a:rPr lang="en-US" sz="3600" dirty="0" smtClean="0"/>
              <a:t>The adult’s approach to learning / training</a:t>
            </a:r>
          </a:p>
        </p:txBody>
      </p:sp>
      <p:sp>
        <p:nvSpPr>
          <p:cNvPr id="142339" name="Rectangle 3"/>
          <p:cNvSpPr>
            <a:spLocks noGrp="1" noChangeArrowheads="1"/>
          </p:cNvSpPr>
          <p:nvPr>
            <p:ph idx="1"/>
          </p:nvPr>
        </p:nvSpPr>
        <p:spPr>
          <a:xfrm>
            <a:off x="609600" y="1465716"/>
            <a:ext cx="7794171" cy="3715884"/>
          </a:xfrm>
        </p:spPr>
        <p:txBody>
          <a:bodyPr>
            <a:normAutofit fontScale="70000" lnSpcReduction="20000"/>
          </a:bodyPr>
          <a:lstStyle/>
          <a:p>
            <a:pPr>
              <a:lnSpc>
                <a:spcPct val="120000"/>
              </a:lnSpc>
            </a:pPr>
            <a:r>
              <a:rPr lang="en-US" dirty="0" smtClean="0">
                <a:solidFill>
                  <a:schemeClr val="tx2"/>
                </a:solidFill>
                <a:latin typeface="Arial" pitchFamily="34" charset="0"/>
                <a:cs typeface="Arial" pitchFamily="34" charset="0"/>
              </a:rPr>
              <a:t>Self direction</a:t>
            </a:r>
          </a:p>
          <a:p>
            <a:pPr>
              <a:lnSpc>
                <a:spcPct val="120000"/>
              </a:lnSpc>
            </a:pPr>
            <a:r>
              <a:rPr lang="en-US" dirty="0" smtClean="0">
                <a:solidFill>
                  <a:schemeClr val="tx2"/>
                </a:solidFill>
                <a:latin typeface="Arial" pitchFamily="34" charset="0"/>
                <a:cs typeface="Arial" pitchFamily="34" charset="0"/>
              </a:rPr>
              <a:t>Experiential techniques</a:t>
            </a:r>
          </a:p>
          <a:p>
            <a:pPr>
              <a:lnSpc>
                <a:spcPct val="120000"/>
              </a:lnSpc>
            </a:pPr>
            <a:r>
              <a:rPr lang="en-US" dirty="0" smtClean="0">
                <a:solidFill>
                  <a:schemeClr val="tx2"/>
                </a:solidFill>
                <a:latin typeface="Arial" pitchFamily="34" charset="0"/>
                <a:cs typeface="Arial" pitchFamily="34" charset="0"/>
              </a:rPr>
              <a:t>Relevancy to real-life</a:t>
            </a:r>
          </a:p>
          <a:p>
            <a:pPr>
              <a:lnSpc>
                <a:spcPct val="120000"/>
              </a:lnSpc>
            </a:pPr>
            <a:r>
              <a:rPr lang="en-US" dirty="0" smtClean="0">
                <a:solidFill>
                  <a:schemeClr val="tx2"/>
                </a:solidFill>
                <a:latin typeface="Arial" pitchFamily="34" charset="0"/>
                <a:cs typeface="Arial" pitchFamily="34" charset="0"/>
              </a:rPr>
              <a:t>Immediate applicability</a:t>
            </a:r>
          </a:p>
          <a:p>
            <a:pPr lvl="1">
              <a:lnSpc>
                <a:spcPct val="120000"/>
              </a:lnSpc>
            </a:pPr>
            <a:r>
              <a:rPr lang="en-US" sz="1800" dirty="0" smtClean="0">
                <a:solidFill>
                  <a:schemeClr val="tx2"/>
                </a:solidFill>
                <a:latin typeface="Arial" pitchFamily="34" charset="0"/>
                <a:cs typeface="Arial" pitchFamily="34" charset="0"/>
              </a:rPr>
              <a:t>Adults are competency based learners</a:t>
            </a:r>
          </a:p>
          <a:p>
            <a:pPr>
              <a:lnSpc>
                <a:spcPct val="120000"/>
              </a:lnSpc>
            </a:pPr>
            <a:r>
              <a:rPr lang="en-US" dirty="0" smtClean="0">
                <a:solidFill>
                  <a:schemeClr val="tx2"/>
                </a:solidFill>
                <a:latin typeface="Arial" pitchFamily="34" charset="0"/>
                <a:cs typeface="Arial" pitchFamily="34" charset="0"/>
              </a:rPr>
              <a:t>Individual differences among adult learners increase with age and experience. Therefore adult learning programs must make provisions for differences in style, time, place and pace of learning. </a:t>
            </a:r>
          </a:p>
          <a:p>
            <a:pPr>
              <a:lnSpc>
                <a:spcPct val="120000"/>
              </a:lnSpc>
            </a:pPr>
            <a:endParaRPr lang="en-US" dirty="0" smtClean="0">
              <a:solidFill>
                <a:schemeClr val="tx2"/>
              </a:solidFill>
              <a:latin typeface="Arial" pitchFamily="34" charset="0"/>
              <a:cs typeface="Arial" pitchFamily="34" charset="0"/>
            </a:endParaRPr>
          </a:p>
          <a:p>
            <a:pPr>
              <a:lnSpc>
                <a:spcPct val="120000"/>
              </a:lnSpc>
            </a:pPr>
            <a:endParaRPr lang="en-US" dirty="0" smtClean="0">
              <a:solidFill>
                <a:schemeClr val="tx2"/>
              </a:solidFill>
              <a:latin typeface="Arial" pitchFamily="34" charset="0"/>
              <a:cs typeface="Arial" pitchFamily="34" charset="0"/>
            </a:endParaRPr>
          </a:p>
        </p:txBody>
      </p:sp>
      <p:sp>
        <p:nvSpPr>
          <p:cNvPr id="142341" name="Text Box 5"/>
          <p:cNvSpPr txBox="1">
            <a:spLocks noChangeArrowheads="1"/>
          </p:cNvSpPr>
          <p:nvPr/>
        </p:nvSpPr>
        <p:spPr bwMode="auto">
          <a:xfrm>
            <a:off x="4562021" y="5029200"/>
            <a:ext cx="1962150" cy="641350"/>
          </a:xfrm>
          <a:prstGeom prst="rect">
            <a:avLst/>
          </a:prstGeom>
          <a:noFill/>
          <a:ln w="9525" algn="ctr">
            <a:noFill/>
            <a:miter lim="800000"/>
            <a:headEnd/>
            <a:tailEnd/>
          </a:ln>
        </p:spPr>
        <p:txBody>
          <a:bodyPr wrap="none">
            <a:spAutoFit/>
          </a:bodyPr>
          <a:lstStyle/>
          <a:p>
            <a:pPr algn="l"/>
            <a:r>
              <a:rPr lang="en-US" dirty="0"/>
              <a:t>Malcolm Knowles</a:t>
            </a:r>
          </a:p>
          <a:p>
            <a:pPr algn="l"/>
            <a:r>
              <a:rPr lang="en-US" dirty="0"/>
              <a:t>1913 - 1997</a:t>
            </a:r>
          </a:p>
        </p:txBody>
      </p:sp>
      <p:pic>
        <p:nvPicPr>
          <p:cNvPr id="6" name="Picture 5" descr="man at computer.JPG"/>
          <p:cNvPicPr>
            <a:picLocks noChangeAspect="1"/>
          </p:cNvPicPr>
          <p:nvPr/>
        </p:nvPicPr>
        <p:blipFill>
          <a:blip r:embed="rId3" cstate="print"/>
          <a:stretch>
            <a:fillRect/>
          </a:stretch>
        </p:blipFill>
        <p:spPr>
          <a:xfrm>
            <a:off x="0" y="-76200"/>
            <a:ext cx="1016000" cy="1527730"/>
          </a:xfrm>
          <a:prstGeom prst="rect">
            <a:avLst/>
          </a:prstGeom>
        </p:spPr>
      </p:pic>
      <p:pic>
        <p:nvPicPr>
          <p:cNvPr id="7" name="Picture 6" descr="surveyor.JPG"/>
          <p:cNvPicPr>
            <a:picLocks noChangeAspect="1"/>
          </p:cNvPicPr>
          <p:nvPr/>
        </p:nvPicPr>
        <p:blipFill>
          <a:blip r:embed="rId4" cstate="print"/>
          <a:stretch>
            <a:fillRect/>
          </a:stretch>
        </p:blipFill>
        <p:spPr>
          <a:xfrm>
            <a:off x="7419277" y="838200"/>
            <a:ext cx="1538973" cy="2325904"/>
          </a:xfrm>
          <a:prstGeom prst="rect">
            <a:avLst/>
          </a:prstGeom>
        </p:spPr>
      </p:pic>
      <p:pic>
        <p:nvPicPr>
          <p:cNvPr id="8" name="Picture 7" descr="confused 1.jpg"/>
          <p:cNvPicPr>
            <a:picLocks noChangeAspect="1"/>
          </p:cNvPicPr>
          <p:nvPr/>
        </p:nvPicPr>
        <p:blipFill>
          <a:blip r:embed="rId5" cstate="print"/>
          <a:stretch>
            <a:fillRect/>
          </a:stretch>
        </p:blipFill>
        <p:spPr>
          <a:xfrm>
            <a:off x="5675086" y="838200"/>
            <a:ext cx="1698171" cy="1273629"/>
          </a:xfrm>
          <a:prstGeom prst="rect">
            <a:avLst/>
          </a:prstGeom>
        </p:spPr>
      </p:pic>
      <p:pic>
        <p:nvPicPr>
          <p:cNvPr id="9" name="Picture 8" descr="Now.JPG"/>
          <p:cNvPicPr>
            <a:picLocks noChangeAspect="1"/>
          </p:cNvPicPr>
          <p:nvPr/>
        </p:nvPicPr>
        <p:blipFill>
          <a:blip r:embed="rId6" cstate="print"/>
          <a:stretch>
            <a:fillRect/>
          </a:stretch>
        </p:blipFill>
        <p:spPr>
          <a:xfrm rot="788242">
            <a:off x="4355392" y="1918733"/>
            <a:ext cx="1883523" cy="1255682"/>
          </a:xfrm>
          <a:prstGeom prst="rect">
            <a:avLst/>
          </a:prstGeom>
        </p:spPr>
      </p:pic>
      <p:pic>
        <p:nvPicPr>
          <p:cNvPr id="19462" name="Picture 6"/>
          <p:cNvPicPr>
            <a:picLocks noChangeAspect="1" noChangeArrowheads="1"/>
          </p:cNvPicPr>
          <p:nvPr/>
        </p:nvPicPr>
        <p:blipFill>
          <a:blip r:embed="rId7" cstate="print"/>
          <a:srcRect/>
          <a:stretch>
            <a:fillRect/>
          </a:stretch>
        </p:blipFill>
        <p:spPr bwMode="auto">
          <a:xfrm>
            <a:off x="7758546" y="4648200"/>
            <a:ext cx="1199704" cy="134745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dissolve">
                                      <p:cBhvr>
                                        <p:cTn id="7" dur="500"/>
                                        <p:tgtEl>
                                          <p:spTgt spid="14233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42339">
                                            <p:txEl>
                                              <p:pRg st="1" end="1"/>
                                            </p:txEl>
                                          </p:spTgt>
                                        </p:tgtEl>
                                        <p:attrNameLst>
                                          <p:attrName>style.visibility</p:attrName>
                                        </p:attrNameLst>
                                      </p:cBhvr>
                                      <p:to>
                                        <p:strVal val="visible"/>
                                      </p:to>
                                    </p:set>
                                    <p:animEffect transition="in" filter="dissolve">
                                      <p:cBhvr>
                                        <p:cTn id="15" dur="500"/>
                                        <p:tgtEl>
                                          <p:spTgt spid="142339">
                                            <p:txEl>
                                              <p:pRg st="1" end="1"/>
                                            </p:txEl>
                                          </p:spTgt>
                                        </p:tgtEl>
                                      </p:cBhvr>
                                    </p:animEffect>
                                  </p:childTnLst>
                                </p:cTn>
                              </p:par>
                              <p:par>
                                <p:cTn id="16" presetID="3" presetClass="exit" presetSubtype="10" fill="hold" nodeType="withEffect">
                                  <p:stCondLst>
                                    <p:cond delay="0"/>
                                  </p:stCondLst>
                                  <p:childTnLst>
                                    <p:animEffect transition="out" filter="blinds(horizontal)">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5" presetClass="entr" presetSubtype="1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42339">
                                            <p:txEl>
                                              <p:pRg st="2" end="2"/>
                                            </p:txEl>
                                          </p:spTgt>
                                        </p:tgtEl>
                                        <p:attrNameLst>
                                          <p:attrName>style.visibility</p:attrName>
                                        </p:attrNameLst>
                                      </p:cBhvr>
                                      <p:to>
                                        <p:strVal val="visible"/>
                                      </p:to>
                                    </p:set>
                                    <p:animEffect transition="in" filter="dissolve">
                                      <p:cBhvr>
                                        <p:cTn id="26" dur="500"/>
                                        <p:tgtEl>
                                          <p:spTgt spid="142339">
                                            <p:txEl>
                                              <p:pRg st="2" end="2"/>
                                            </p:txEl>
                                          </p:spTgt>
                                        </p:tgtEl>
                                      </p:cBhvr>
                                    </p:animEffect>
                                  </p:childTnLst>
                                </p:cTn>
                              </p:par>
                              <p:par>
                                <p:cTn id="27" presetID="5" presetClass="exit" presetSubtype="10" fill="hold" nodeType="withEffect">
                                  <p:stCondLst>
                                    <p:cond delay="0"/>
                                  </p:stCondLst>
                                  <p:childTnLst>
                                    <p:animEffect transition="out" filter="checkerboard(across)">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8"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amond(i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42339">
                                            <p:txEl>
                                              <p:pRg st="3" end="3"/>
                                            </p:txEl>
                                          </p:spTgt>
                                        </p:tgtEl>
                                        <p:attrNameLst>
                                          <p:attrName>style.visibility</p:attrName>
                                        </p:attrNameLst>
                                      </p:cBhvr>
                                      <p:to>
                                        <p:strVal val="visible"/>
                                      </p:to>
                                    </p:set>
                                    <p:animEffect transition="in" filter="dissolve">
                                      <p:cBhvr>
                                        <p:cTn id="37" dur="500"/>
                                        <p:tgtEl>
                                          <p:spTgt spid="142339">
                                            <p:txEl>
                                              <p:pRg st="3" end="3"/>
                                            </p:txEl>
                                          </p:spTgt>
                                        </p:tgtEl>
                                      </p:cBhvr>
                                    </p:animEffect>
                                  </p:childTnLst>
                                </p:cTn>
                              </p:par>
                              <p:par>
                                <p:cTn id="38" presetID="18" presetClass="entr" presetSubtype="12"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trips(downLeft)">
                                      <p:cBhvr>
                                        <p:cTn id="40" dur="500"/>
                                        <p:tgtEl>
                                          <p:spTgt spid="9"/>
                                        </p:tgtEl>
                                      </p:cBhvr>
                                    </p:animEffect>
                                  </p:childTnLst>
                                </p:cTn>
                              </p:par>
                              <p:par>
                                <p:cTn id="41" presetID="8" presetClass="exit" presetSubtype="16" fill="hold" nodeType="withEffect">
                                  <p:stCondLst>
                                    <p:cond delay="0"/>
                                  </p:stCondLst>
                                  <p:childTnLst>
                                    <p:animEffect transition="out" filter="diamond(in)">
                                      <p:cBhvr>
                                        <p:cTn id="42" dur="2000"/>
                                        <p:tgtEl>
                                          <p:spTgt spid="8"/>
                                        </p:tgtEl>
                                      </p:cBhvr>
                                    </p:animEffect>
                                    <p:set>
                                      <p:cBhvr>
                                        <p:cTn id="43" dur="1" fill="hold">
                                          <p:stCondLst>
                                            <p:cond delay="1999"/>
                                          </p:stCondLst>
                                        </p:cTn>
                                        <p:tgtEl>
                                          <p:spTgt spid="8"/>
                                        </p:tgtEl>
                                        <p:attrNameLst>
                                          <p:attrName>style.visibility</p:attrName>
                                        </p:attrNameLst>
                                      </p:cBhvr>
                                      <p:to>
                                        <p:strVal val="hidden"/>
                                      </p:to>
                                    </p:set>
                                  </p:childTnLst>
                                </p:cTn>
                              </p:par>
                              <p:par>
                                <p:cTn id="44" presetID="9" presetClass="entr" presetSubtype="0" fill="hold" nodeType="withEffect">
                                  <p:stCondLst>
                                    <p:cond delay="0"/>
                                  </p:stCondLst>
                                  <p:childTnLst>
                                    <p:set>
                                      <p:cBhvr>
                                        <p:cTn id="45" dur="1" fill="hold">
                                          <p:stCondLst>
                                            <p:cond delay="0"/>
                                          </p:stCondLst>
                                        </p:cTn>
                                        <p:tgtEl>
                                          <p:spTgt spid="142339">
                                            <p:txEl>
                                              <p:pRg st="4" end="4"/>
                                            </p:txEl>
                                          </p:spTgt>
                                        </p:tgtEl>
                                        <p:attrNameLst>
                                          <p:attrName>style.visibility</p:attrName>
                                        </p:attrNameLst>
                                      </p:cBhvr>
                                      <p:to>
                                        <p:strVal val="visible"/>
                                      </p:to>
                                    </p:set>
                                    <p:animEffect transition="in" filter="dissolve">
                                      <p:cBhvr>
                                        <p:cTn id="46" dur="500"/>
                                        <p:tgtEl>
                                          <p:spTgt spid="142339">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142339">
                                            <p:txEl>
                                              <p:pRg st="5" end="5"/>
                                            </p:txEl>
                                          </p:spTgt>
                                        </p:tgtEl>
                                        <p:attrNameLst>
                                          <p:attrName>style.visibility</p:attrName>
                                        </p:attrNameLst>
                                      </p:cBhvr>
                                      <p:to>
                                        <p:strVal val="visible"/>
                                      </p:to>
                                    </p:set>
                                    <p:animEffect transition="in" filter="dissolve">
                                      <p:cBhvr>
                                        <p:cTn id="51" dur="500"/>
                                        <p:tgtEl>
                                          <p:spTgt spid="142339">
                                            <p:txEl>
                                              <p:pRg st="5" end="5"/>
                                            </p:txEl>
                                          </p:spTgt>
                                        </p:tgtEl>
                                      </p:cBhvr>
                                    </p:animEffect>
                                  </p:childTnLst>
                                </p:cTn>
                              </p:par>
                              <p:par>
                                <p:cTn id="52" presetID="18" presetClass="exit" presetSubtype="12" fill="hold" nodeType="withEffect">
                                  <p:stCondLst>
                                    <p:cond delay="0"/>
                                  </p:stCondLst>
                                  <p:childTnLst>
                                    <p:animEffect transition="out" filter="strips(downLeft)">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par>
                                <p:cTn id="55" presetID="21" presetClass="entr" presetSubtype="4" fill="hold" nodeType="withEffect">
                                  <p:stCondLst>
                                    <p:cond delay="0"/>
                                  </p:stCondLst>
                                  <p:childTnLst>
                                    <p:set>
                                      <p:cBhvr>
                                        <p:cTn id="56" dur="1" fill="hold">
                                          <p:stCondLst>
                                            <p:cond delay="0"/>
                                          </p:stCondLst>
                                        </p:cTn>
                                        <p:tgtEl>
                                          <p:spTgt spid="19462"/>
                                        </p:tgtEl>
                                        <p:attrNameLst>
                                          <p:attrName>style.visibility</p:attrName>
                                        </p:attrNameLst>
                                      </p:cBhvr>
                                      <p:to>
                                        <p:strVal val="visible"/>
                                      </p:to>
                                    </p:set>
                                    <p:animEffect transition="in" filter="wheel(4)">
                                      <p:cBhvr>
                                        <p:cTn id="57" dur="500"/>
                                        <p:tgtEl>
                                          <p:spTgt spid="19462"/>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42341"/>
                                        </p:tgtEl>
                                        <p:attrNameLst>
                                          <p:attrName>style.visibility</p:attrName>
                                        </p:attrNameLst>
                                      </p:cBhvr>
                                      <p:to>
                                        <p:strVal val="visible"/>
                                      </p:to>
                                    </p:set>
                                    <p:animEffect transition="in" filter="dissolve">
                                      <p:cBhvr>
                                        <p:cTn id="62" dur="500"/>
                                        <p:tgtEl>
                                          <p:spTgt spid="142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1" grpId="0"/>
    </p:bldLst>
  </p:timing>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1_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3.xml><?xml version="1.0" encoding="utf-8"?>
<a:theme xmlns:a="http://schemas.openxmlformats.org/drawingml/2006/main" name="PDC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765</TotalTime>
  <Words>1200</Words>
  <Application>Microsoft Office PowerPoint</Application>
  <PresentationFormat>On-screen Show (4:3)</PresentationFormat>
  <Paragraphs>208</Paragraphs>
  <Slides>21</Slides>
  <Notes>17</Notes>
  <HiddenSlides>1</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Tradeshow</vt:lpstr>
      <vt:lpstr>1_Tradeshow</vt:lpstr>
      <vt:lpstr>PDC PowerPoint Template</vt:lpstr>
      <vt:lpstr>When asked to name the most common skills gaps they encounter in recruiting, responding HR professionals noted CRITICAL THINKING and PROBLEM-SOLVING, professionalism and work ethic, written communications and leadership.</vt:lpstr>
      <vt:lpstr>PowerPoint Presentation</vt:lpstr>
      <vt:lpstr>Understanding What Drives the Adult Learner to Enhance Learning Outcomes</vt:lpstr>
      <vt:lpstr>Nanette Miner, Ed.D.</vt:lpstr>
      <vt:lpstr>What’s the Difference?    IS THERE a Difference?</vt:lpstr>
      <vt:lpstr>PowerPoint Presentation</vt:lpstr>
      <vt:lpstr>Everything we know about Adult Learning…</vt:lpstr>
      <vt:lpstr>The adult’s approach to learning / training</vt:lpstr>
      <vt:lpstr>The adult’s approach to learning / training</vt:lpstr>
      <vt:lpstr>Workplace Learning Outcomes</vt:lpstr>
      <vt:lpstr>PowerPoint Presentation</vt:lpstr>
      <vt:lpstr>The adult learns by…</vt:lpstr>
      <vt:lpstr>The adult learns by…</vt:lpstr>
      <vt:lpstr>Question + Answer Techniques</vt:lpstr>
      <vt:lpstr>Question + Answer Techniques</vt:lpstr>
      <vt:lpstr>Question + Answer Techniques</vt:lpstr>
      <vt:lpstr>Brain Rules </vt:lpstr>
      <vt:lpstr>Using Brain Rules to Ensure Learning</vt:lpstr>
      <vt:lpstr>Using Brain Rules to Ensure Learning</vt:lpstr>
      <vt:lpstr>Efficiently Adding Adult Learning Theory to your Current Training Programs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Moon</dc:creator>
  <cp:lastModifiedBy>The Training Doctor, LLC</cp:lastModifiedBy>
  <cp:revision>56</cp:revision>
  <dcterms:created xsi:type="dcterms:W3CDTF">2013-02-07T15:10:27Z</dcterms:created>
  <dcterms:modified xsi:type="dcterms:W3CDTF">2016-07-09T22:11:08Z</dcterms:modified>
</cp:coreProperties>
</file>